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5"/>
  </p:notesMasterIdLst>
  <p:sldIdLst>
    <p:sldId id="257" r:id="rId2"/>
    <p:sldId id="318" r:id="rId3"/>
    <p:sldId id="319" r:id="rId4"/>
    <p:sldId id="350" r:id="rId5"/>
    <p:sldId id="321" r:id="rId6"/>
    <p:sldId id="320" r:id="rId7"/>
    <p:sldId id="322" r:id="rId8"/>
    <p:sldId id="324" r:id="rId9"/>
    <p:sldId id="325" r:id="rId10"/>
    <p:sldId id="326" r:id="rId11"/>
    <p:sldId id="327" r:id="rId12"/>
    <p:sldId id="352" r:id="rId13"/>
    <p:sldId id="328" r:id="rId14"/>
    <p:sldId id="329" r:id="rId15"/>
    <p:sldId id="330" r:id="rId16"/>
    <p:sldId id="332" r:id="rId17"/>
    <p:sldId id="333" r:id="rId18"/>
    <p:sldId id="334" r:id="rId19"/>
    <p:sldId id="336" r:id="rId20"/>
    <p:sldId id="335" r:id="rId21"/>
    <p:sldId id="337" r:id="rId22"/>
    <p:sldId id="338" r:id="rId23"/>
    <p:sldId id="339" r:id="rId24"/>
    <p:sldId id="351" r:id="rId25"/>
    <p:sldId id="340" r:id="rId26"/>
    <p:sldId id="344" r:id="rId27"/>
    <p:sldId id="345" r:id="rId28"/>
    <p:sldId id="346" r:id="rId29"/>
    <p:sldId id="347" r:id="rId30"/>
    <p:sldId id="348" r:id="rId31"/>
    <p:sldId id="349" r:id="rId32"/>
    <p:sldId id="353" r:id="rId33"/>
    <p:sldId id="354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9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3D95"/>
    <a:srgbClr val="F9EAC2"/>
    <a:srgbClr val="A4EEFF"/>
    <a:srgbClr val="6E013C"/>
    <a:srgbClr val="CFF8FF"/>
    <a:srgbClr val="E283A9"/>
    <a:srgbClr val="FDBBBB"/>
    <a:srgbClr val="FAC389"/>
    <a:srgbClr val="FF9595"/>
    <a:srgbClr val="E300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A25C1CB-24DB-4D2A-99D5-8DFD20937C67}" v="570" dt="2023-05-03T17:57:47.535"/>
    <p1510:client id="{A7F56488-1EF5-4352-B29D-4171E3B05826}" v="300" dt="2023-05-03T17:56:06.98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76" autoAdjust="0"/>
    <p:restoredTop sz="94660"/>
  </p:normalViewPr>
  <p:slideViewPr>
    <p:cSldViewPr snapToGrid="0" showGuides="1">
      <p:cViewPr varScale="1">
        <p:scale>
          <a:sx n="10" d="100"/>
          <a:sy n="10" d="100"/>
        </p:scale>
        <p:origin x="0" y="0"/>
      </p:cViewPr>
      <p:guideLst>
        <p:guide orient="horz" pos="2160"/>
        <p:guide pos="2904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8A25C1CB-24DB-4D2A-99D5-8DFD20937C67}"/>
    <pc:docChg chg="custSel modSld">
      <pc:chgData name="Laura Oathout" userId="6ff55ba14486fe89" providerId="LiveId" clId="{8A25C1CB-24DB-4D2A-99D5-8DFD20937C67}" dt="2023-05-03T17:57:47.535" v="1007"/>
      <pc:docMkLst>
        <pc:docMk/>
      </pc:docMkLst>
      <pc:sldChg chg="delSp mod setBg">
        <pc:chgData name="Laura Oathout" userId="6ff55ba14486fe89" providerId="LiveId" clId="{8A25C1CB-24DB-4D2A-99D5-8DFD20937C67}" dt="2023-05-03T17:57:46.156" v="17"/>
        <pc:sldMkLst>
          <pc:docMk/>
          <pc:sldMk cId="483439090" sldId="257"/>
        </pc:sldMkLst>
        <pc:spChg chg="del">
          <ac:chgData name="Laura Oathout" userId="6ff55ba14486fe89" providerId="LiveId" clId="{8A25C1CB-24DB-4D2A-99D5-8DFD20937C67}" dt="2023-05-03T17:57:46.124" v="1"/>
          <ac:spMkLst>
            <pc:docMk/>
            <pc:sldMk cId="483439090" sldId="257"/>
            <ac:spMk id="4" creationId="{EADDA757-6674-75FB-F66F-A3A50992F07D}"/>
          </ac:spMkLst>
        </pc:spChg>
        <pc:spChg chg="del">
          <ac:chgData name="Laura Oathout" userId="6ff55ba14486fe89" providerId="LiveId" clId="{8A25C1CB-24DB-4D2A-99D5-8DFD20937C67}" dt="2023-05-03T17:57:46.124" v="3"/>
          <ac:spMkLst>
            <pc:docMk/>
            <pc:sldMk cId="483439090" sldId="257"/>
            <ac:spMk id="5" creationId="{CDE55537-65A4-9007-6C88-74861F1E24B4}"/>
          </ac:spMkLst>
        </pc:spChg>
        <pc:spChg chg="del">
          <ac:chgData name="Laura Oathout" userId="6ff55ba14486fe89" providerId="LiveId" clId="{8A25C1CB-24DB-4D2A-99D5-8DFD20937C67}" dt="2023-05-03T17:57:46.124" v="11"/>
          <ac:spMkLst>
            <pc:docMk/>
            <pc:sldMk cId="483439090" sldId="257"/>
            <ac:spMk id="14" creationId="{CC628917-63B7-34EE-534D-FC56948E61D5}"/>
          </ac:spMkLst>
        </pc:spChg>
        <pc:spChg chg="del">
          <ac:chgData name="Laura Oathout" userId="6ff55ba14486fe89" providerId="LiveId" clId="{8A25C1CB-24DB-4D2A-99D5-8DFD20937C67}" dt="2023-05-03T17:57:46.124" v="13"/>
          <ac:spMkLst>
            <pc:docMk/>
            <pc:sldMk cId="483439090" sldId="257"/>
            <ac:spMk id="15" creationId="{B33E4185-D9B4-0FB3-DBA8-F85956211217}"/>
          </ac:spMkLst>
        </pc:spChg>
        <pc:grpChg chg="del">
          <ac:chgData name="Laura Oathout" userId="6ff55ba14486fe89" providerId="LiveId" clId="{8A25C1CB-24DB-4D2A-99D5-8DFD20937C67}" dt="2023-05-03T17:57:46.124" v="9"/>
          <ac:grpSpMkLst>
            <pc:docMk/>
            <pc:sldMk cId="483439090" sldId="257"/>
            <ac:grpSpMk id="25" creationId="{6CF5755E-91BA-6A3E-2D5E-D2E6B8CF88E1}"/>
          </ac:grpSpMkLst>
        </pc:grpChg>
        <pc:grpChg chg="del">
          <ac:chgData name="Laura Oathout" userId="6ff55ba14486fe89" providerId="LiveId" clId="{8A25C1CB-24DB-4D2A-99D5-8DFD20937C67}" dt="2023-05-03T17:57:46.124" v="7"/>
          <ac:grpSpMkLst>
            <pc:docMk/>
            <pc:sldMk cId="483439090" sldId="257"/>
            <ac:grpSpMk id="41" creationId="{15E53089-DF6D-D694-E8FE-4D57F8846F2A}"/>
          </ac:grpSpMkLst>
        </pc:grpChg>
        <pc:picChg chg="del">
          <ac:chgData name="Laura Oathout" userId="6ff55ba14486fe89" providerId="LiveId" clId="{8A25C1CB-24DB-4D2A-99D5-8DFD20937C67}" dt="2023-05-03T17:57:46.124" v="5"/>
          <ac:picMkLst>
            <pc:docMk/>
            <pc:sldMk cId="483439090" sldId="257"/>
            <ac:picMk id="30" creationId="{D4EF6BC1-5EAC-CAE4-8DF9-AEE1B709E35D}"/>
          </ac:picMkLst>
        </pc:picChg>
        <pc:picChg chg="del">
          <ac:chgData name="Laura Oathout" userId="6ff55ba14486fe89" providerId="LiveId" clId="{8A25C1CB-24DB-4D2A-99D5-8DFD20937C67}" dt="2023-05-03T17:57:46.137" v="15"/>
          <ac:picMkLst>
            <pc:docMk/>
            <pc:sldMk cId="483439090" sldId="257"/>
            <ac:picMk id="32" creationId="{51DEC596-47A2-4AAE-64F4-58592626A1D7}"/>
          </ac:picMkLst>
        </pc:picChg>
      </pc:sldChg>
      <pc:sldChg chg="delSp mod setBg">
        <pc:chgData name="Laura Oathout" userId="6ff55ba14486fe89" providerId="LiveId" clId="{8A25C1CB-24DB-4D2A-99D5-8DFD20937C67}" dt="2023-05-03T17:57:46.203" v="33"/>
        <pc:sldMkLst>
          <pc:docMk/>
          <pc:sldMk cId="1355592964" sldId="318"/>
        </pc:sldMkLst>
        <pc:spChg chg="del">
          <ac:chgData name="Laura Oathout" userId="6ff55ba14486fe89" providerId="LiveId" clId="{8A25C1CB-24DB-4D2A-99D5-8DFD20937C67}" dt="2023-05-03T17:57:46.171" v="25"/>
          <ac:spMkLst>
            <pc:docMk/>
            <pc:sldMk cId="1355592964" sldId="318"/>
            <ac:spMk id="2" creationId="{57F14561-9F5F-270B-F092-6798DF3EE863}"/>
          </ac:spMkLst>
        </pc:spChg>
        <pc:spChg chg="del">
          <ac:chgData name="Laura Oathout" userId="6ff55ba14486fe89" providerId="LiveId" clId="{8A25C1CB-24DB-4D2A-99D5-8DFD20937C67}" dt="2023-05-03T17:57:46.171" v="19"/>
          <ac:spMkLst>
            <pc:docMk/>
            <pc:sldMk cId="1355592964" sldId="318"/>
            <ac:spMk id="4" creationId="{EADDA757-6674-75FB-F66F-A3A50992F07D}"/>
          </ac:spMkLst>
        </pc:spChg>
        <pc:spChg chg="del">
          <ac:chgData name="Laura Oathout" userId="6ff55ba14486fe89" providerId="LiveId" clId="{8A25C1CB-24DB-4D2A-99D5-8DFD20937C67}" dt="2023-05-03T17:57:46.171" v="21"/>
          <ac:spMkLst>
            <pc:docMk/>
            <pc:sldMk cId="1355592964" sldId="318"/>
            <ac:spMk id="5" creationId="{CDE55537-65A4-9007-6C88-74861F1E24B4}"/>
          </ac:spMkLst>
        </pc:spChg>
        <pc:spChg chg="del">
          <ac:chgData name="Laura Oathout" userId="6ff55ba14486fe89" providerId="LiveId" clId="{8A25C1CB-24DB-4D2A-99D5-8DFD20937C67}" dt="2023-05-03T17:57:46.171" v="27"/>
          <ac:spMkLst>
            <pc:docMk/>
            <pc:sldMk cId="1355592964" sldId="318"/>
            <ac:spMk id="6" creationId="{A0E574AA-D406-090D-9898-548BD8E6FF89}"/>
          </ac:spMkLst>
        </pc:spChg>
        <pc:spChg chg="del">
          <ac:chgData name="Laura Oathout" userId="6ff55ba14486fe89" providerId="LiveId" clId="{8A25C1CB-24DB-4D2A-99D5-8DFD20937C67}" dt="2023-05-03T17:57:46.181" v="31"/>
          <ac:spMkLst>
            <pc:docMk/>
            <pc:sldMk cId="1355592964" sldId="318"/>
            <ac:spMk id="17" creationId="{9A9EBB7C-C84F-C754-8076-39A0477DA566}"/>
          </ac:spMkLst>
        </pc:spChg>
        <pc:picChg chg="del">
          <ac:chgData name="Laura Oathout" userId="6ff55ba14486fe89" providerId="LiveId" clId="{8A25C1CB-24DB-4D2A-99D5-8DFD20937C67}" dt="2023-05-03T17:57:46.171" v="29"/>
          <ac:picMkLst>
            <pc:docMk/>
            <pc:sldMk cId="1355592964" sldId="318"/>
            <ac:picMk id="16" creationId="{742EA9A0-C7DA-412F-2D99-AAF14F0730CD}"/>
          </ac:picMkLst>
        </pc:picChg>
        <pc:picChg chg="del">
          <ac:chgData name="Laura Oathout" userId="6ff55ba14486fe89" providerId="LiveId" clId="{8A25C1CB-24DB-4D2A-99D5-8DFD20937C67}" dt="2023-05-03T17:57:46.171" v="23"/>
          <ac:picMkLst>
            <pc:docMk/>
            <pc:sldMk cId="1355592964" sldId="318"/>
            <ac:picMk id="32" creationId="{51DEC596-47A2-4AAE-64F4-58592626A1D7}"/>
          </ac:picMkLst>
        </pc:picChg>
      </pc:sldChg>
      <pc:sldChg chg="delSp mod setBg">
        <pc:chgData name="Laura Oathout" userId="6ff55ba14486fe89" providerId="LiveId" clId="{8A25C1CB-24DB-4D2A-99D5-8DFD20937C67}" dt="2023-05-03T17:57:46.235" v="57"/>
        <pc:sldMkLst>
          <pc:docMk/>
          <pc:sldMk cId="4169961912" sldId="319"/>
        </pc:sldMkLst>
        <pc:spChg chg="del">
          <ac:chgData name="Laura Oathout" userId="6ff55ba14486fe89" providerId="LiveId" clId="{8A25C1CB-24DB-4D2A-99D5-8DFD20937C67}" dt="2023-05-03T17:57:46.215" v="43"/>
          <ac:spMkLst>
            <pc:docMk/>
            <pc:sldMk cId="4169961912" sldId="319"/>
            <ac:spMk id="2" creationId="{FD46763A-0AD6-AC3D-8B53-3DD26C4629DE}"/>
          </ac:spMkLst>
        </pc:spChg>
        <pc:spChg chg="del">
          <ac:chgData name="Laura Oathout" userId="6ff55ba14486fe89" providerId="LiveId" clId="{8A25C1CB-24DB-4D2A-99D5-8DFD20937C67}" dt="2023-05-03T17:57:46.215" v="41"/>
          <ac:spMkLst>
            <pc:docMk/>
            <pc:sldMk cId="4169961912" sldId="319"/>
            <ac:spMk id="3" creationId="{64BD4117-CBB8-2B27-EA07-A78AF9FA0792}"/>
          </ac:spMkLst>
        </pc:spChg>
        <pc:spChg chg="del">
          <ac:chgData name="Laura Oathout" userId="6ff55ba14486fe89" providerId="LiveId" clId="{8A25C1CB-24DB-4D2A-99D5-8DFD20937C67}" dt="2023-05-03T17:57:46.203" v="35"/>
          <ac:spMkLst>
            <pc:docMk/>
            <pc:sldMk cId="4169961912" sldId="319"/>
            <ac:spMk id="4" creationId="{EADDA757-6674-75FB-F66F-A3A50992F07D}"/>
          </ac:spMkLst>
        </pc:spChg>
        <pc:spChg chg="del">
          <ac:chgData name="Laura Oathout" userId="6ff55ba14486fe89" providerId="LiveId" clId="{8A25C1CB-24DB-4D2A-99D5-8DFD20937C67}" dt="2023-05-03T17:57:46.203" v="37"/>
          <ac:spMkLst>
            <pc:docMk/>
            <pc:sldMk cId="4169961912" sldId="319"/>
            <ac:spMk id="5" creationId="{CDE55537-65A4-9007-6C88-74861F1E24B4}"/>
          </ac:spMkLst>
        </pc:spChg>
        <pc:spChg chg="del">
          <ac:chgData name="Laura Oathout" userId="6ff55ba14486fe89" providerId="LiveId" clId="{8A25C1CB-24DB-4D2A-99D5-8DFD20937C67}" dt="2023-05-03T17:57:46.219" v="53"/>
          <ac:spMkLst>
            <pc:docMk/>
            <pc:sldMk cId="4169961912" sldId="319"/>
            <ac:spMk id="16" creationId="{1817ECA9-512A-721A-329F-1C50DC0130E2}"/>
          </ac:spMkLst>
        </pc:spChg>
        <pc:picChg chg="del">
          <ac:chgData name="Laura Oathout" userId="6ff55ba14486fe89" providerId="LiveId" clId="{8A25C1CB-24DB-4D2A-99D5-8DFD20937C67}" dt="2023-05-03T17:57:46.219" v="55"/>
          <ac:picMkLst>
            <pc:docMk/>
            <pc:sldMk cId="4169961912" sldId="319"/>
            <ac:picMk id="6" creationId="{E8EB279A-CB0D-4545-F028-908679E18601}"/>
          </ac:picMkLst>
        </pc:picChg>
        <pc:picChg chg="del">
          <ac:chgData name="Laura Oathout" userId="6ff55ba14486fe89" providerId="LiveId" clId="{8A25C1CB-24DB-4D2A-99D5-8DFD20937C67}" dt="2023-05-03T17:57:46.215" v="47"/>
          <ac:picMkLst>
            <pc:docMk/>
            <pc:sldMk cId="4169961912" sldId="319"/>
            <ac:picMk id="9" creationId="{CB20CC04-90F6-75A2-3157-B1EF1CFD6FA8}"/>
          </ac:picMkLst>
        </pc:picChg>
        <pc:picChg chg="del">
          <ac:chgData name="Laura Oathout" userId="6ff55ba14486fe89" providerId="LiveId" clId="{8A25C1CB-24DB-4D2A-99D5-8DFD20937C67}" dt="2023-05-03T17:57:46.219" v="49"/>
          <ac:picMkLst>
            <pc:docMk/>
            <pc:sldMk cId="4169961912" sldId="319"/>
            <ac:picMk id="11" creationId="{EBCF2B5D-246D-BB14-21E1-672CA8BDA398}"/>
          </ac:picMkLst>
        </pc:picChg>
        <pc:picChg chg="del">
          <ac:chgData name="Laura Oathout" userId="6ff55ba14486fe89" providerId="LiveId" clId="{8A25C1CB-24DB-4D2A-99D5-8DFD20937C67}" dt="2023-05-03T17:57:46.219" v="51"/>
          <ac:picMkLst>
            <pc:docMk/>
            <pc:sldMk cId="4169961912" sldId="319"/>
            <ac:picMk id="13" creationId="{6044DC0C-16FF-B391-45E2-EFC0E43C210F}"/>
          </ac:picMkLst>
        </pc:picChg>
        <pc:picChg chg="del">
          <ac:chgData name="Laura Oathout" userId="6ff55ba14486fe89" providerId="LiveId" clId="{8A25C1CB-24DB-4D2A-99D5-8DFD20937C67}" dt="2023-05-03T17:57:46.203" v="39"/>
          <ac:picMkLst>
            <pc:docMk/>
            <pc:sldMk cId="4169961912" sldId="319"/>
            <ac:picMk id="18" creationId="{9F402223-6A82-D9A3-E429-5978993F9D43}"/>
          </ac:picMkLst>
        </pc:picChg>
        <pc:picChg chg="del">
          <ac:chgData name="Laura Oathout" userId="6ff55ba14486fe89" providerId="LiveId" clId="{8A25C1CB-24DB-4D2A-99D5-8DFD20937C67}" dt="2023-05-03T17:57:46.215" v="45"/>
          <ac:picMkLst>
            <pc:docMk/>
            <pc:sldMk cId="4169961912" sldId="319"/>
            <ac:picMk id="20" creationId="{EB342C94-B72D-B687-3D8F-5D8F3F78B88E}"/>
          </ac:picMkLst>
        </pc:picChg>
      </pc:sldChg>
      <pc:sldChg chg="delSp mod setBg">
        <pc:chgData name="Laura Oathout" userId="6ff55ba14486fe89" providerId="LiveId" clId="{8A25C1CB-24DB-4D2A-99D5-8DFD20937C67}" dt="2023-05-03T17:57:46.361" v="133"/>
        <pc:sldMkLst>
          <pc:docMk/>
          <pc:sldMk cId="62731829" sldId="320"/>
        </pc:sldMkLst>
        <pc:spChg chg="del">
          <ac:chgData name="Laura Oathout" userId="6ff55ba14486fe89" providerId="LiveId" clId="{8A25C1CB-24DB-4D2A-99D5-8DFD20937C67}" dt="2023-05-03T17:57:46.321" v="101"/>
          <ac:spMkLst>
            <pc:docMk/>
            <pc:sldMk cId="62731829" sldId="320"/>
            <ac:spMk id="2" creationId="{3E688331-C9B7-4293-1443-47BB82BA0509}"/>
          </ac:spMkLst>
        </pc:spChg>
        <pc:spChg chg="del">
          <ac:chgData name="Laura Oathout" userId="6ff55ba14486fe89" providerId="LiveId" clId="{8A25C1CB-24DB-4D2A-99D5-8DFD20937C67}" dt="2023-05-03T17:57:46.329" v="103"/>
          <ac:spMkLst>
            <pc:docMk/>
            <pc:sldMk cId="62731829" sldId="320"/>
            <ac:spMk id="5" creationId="{995E126E-BDF6-DCE9-A30A-C52C2795C284}"/>
          </ac:spMkLst>
        </pc:spChg>
        <pc:spChg chg="del">
          <ac:chgData name="Laura Oathout" userId="6ff55ba14486fe89" providerId="LiveId" clId="{8A25C1CB-24DB-4D2A-99D5-8DFD20937C67}" dt="2023-05-03T17:57:46.329" v="109"/>
          <ac:spMkLst>
            <pc:docMk/>
            <pc:sldMk cId="62731829" sldId="320"/>
            <ac:spMk id="7" creationId="{9D3DC2C4-823E-F909-1B03-328839412FF8}"/>
          </ac:spMkLst>
        </pc:spChg>
        <pc:spChg chg="del">
          <ac:chgData name="Laura Oathout" userId="6ff55ba14486fe89" providerId="LiveId" clId="{8A25C1CB-24DB-4D2A-99D5-8DFD20937C67}" dt="2023-05-03T17:57:46.329" v="111"/>
          <ac:spMkLst>
            <pc:docMk/>
            <pc:sldMk cId="62731829" sldId="320"/>
            <ac:spMk id="12" creationId="{F64A9551-7D33-BBAF-B1BE-10B8D8647C35}"/>
          </ac:spMkLst>
        </pc:spChg>
        <pc:spChg chg="del">
          <ac:chgData name="Laura Oathout" userId="6ff55ba14486fe89" providerId="LiveId" clId="{8A25C1CB-24DB-4D2A-99D5-8DFD20937C67}" dt="2023-05-03T17:57:46.336" v="115"/>
          <ac:spMkLst>
            <pc:docMk/>
            <pc:sldMk cId="62731829" sldId="320"/>
            <ac:spMk id="21" creationId="{38C77271-EF46-F11C-E0F8-8C2629ABDF32}"/>
          </ac:spMkLst>
        </pc:spChg>
        <pc:spChg chg="del">
          <ac:chgData name="Laura Oathout" userId="6ff55ba14486fe89" providerId="LiveId" clId="{8A25C1CB-24DB-4D2A-99D5-8DFD20937C67}" dt="2023-05-03T17:57:46.336" v="117"/>
          <ac:spMkLst>
            <pc:docMk/>
            <pc:sldMk cId="62731829" sldId="320"/>
            <ac:spMk id="26" creationId="{E66BAE81-99D7-BF90-E451-7389405B4CCA}"/>
          </ac:spMkLst>
        </pc:spChg>
        <pc:spChg chg="del">
          <ac:chgData name="Laura Oathout" userId="6ff55ba14486fe89" providerId="LiveId" clId="{8A25C1CB-24DB-4D2A-99D5-8DFD20937C67}" dt="2023-05-03T17:57:46.336" v="119"/>
          <ac:spMkLst>
            <pc:docMk/>
            <pc:sldMk cId="62731829" sldId="320"/>
            <ac:spMk id="27" creationId="{544B070B-D978-717E-2542-AD775959F18E}"/>
          </ac:spMkLst>
        </pc:spChg>
        <pc:spChg chg="del">
          <ac:chgData name="Laura Oathout" userId="6ff55ba14486fe89" providerId="LiveId" clId="{8A25C1CB-24DB-4D2A-99D5-8DFD20937C67}" dt="2023-05-03T17:57:46.336" v="121"/>
          <ac:spMkLst>
            <pc:docMk/>
            <pc:sldMk cId="62731829" sldId="320"/>
            <ac:spMk id="28" creationId="{6C4F536D-783D-DABA-4056-1E8CEA3AF85D}"/>
          </ac:spMkLst>
        </pc:spChg>
        <pc:spChg chg="del">
          <ac:chgData name="Laura Oathout" userId="6ff55ba14486fe89" providerId="LiveId" clId="{8A25C1CB-24DB-4D2A-99D5-8DFD20937C67}" dt="2023-05-03T17:57:46.336" v="123"/>
          <ac:spMkLst>
            <pc:docMk/>
            <pc:sldMk cId="62731829" sldId="320"/>
            <ac:spMk id="29" creationId="{A7EFD51C-B684-55A2-9051-760801D1443E}"/>
          </ac:spMkLst>
        </pc:spChg>
        <pc:spChg chg="del">
          <ac:chgData name="Laura Oathout" userId="6ff55ba14486fe89" providerId="LiveId" clId="{8A25C1CB-24DB-4D2A-99D5-8DFD20937C67}" dt="2023-05-03T17:57:46.336" v="125"/>
          <ac:spMkLst>
            <pc:docMk/>
            <pc:sldMk cId="62731829" sldId="320"/>
            <ac:spMk id="30" creationId="{3530E972-3836-3776-070F-5DACE9365103}"/>
          </ac:spMkLst>
        </pc:spChg>
        <pc:spChg chg="del">
          <ac:chgData name="Laura Oathout" userId="6ff55ba14486fe89" providerId="LiveId" clId="{8A25C1CB-24DB-4D2A-99D5-8DFD20937C67}" dt="2023-05-03T17:57:46.336" v="127"/>
          <ac:spMkLst>
            <pc:docMk/>
            <pc:sldMk cId="62731829" sldId="320"/>
            <ac:spMk id="31" creationId="{8AF5DA22-8792-CF30-33D5-C74B4A75186D}"/>
          </ac:spMkLst>
        </pc:spChg>
        <pc:grpChg chg="del">
          <ac:chgData name="Laura Oathout" userId="6ff55ba14486fe89" providerId="LiveId" clId="{8A25C1CB-24DB-4D2A-99D5-8DFD20937C67}" dt="2023-05-03T17:57:46.336" v="129"/>
          <ac:grpSpMkLst>
            <pc:docMk/>
            <pc:sldMk cId="62731829" sldId="320"/>
            <ac:grpSpMk id="19" creationId="{581F61DA-C4CF-203E-D58C-6CE1A9CCF95C}"/>
          </ac:grpSpMkLst>
        </pc:grpChg>
        <pc:picChg chg="del">
          <ac:chgData name="Laura Oathout" userId="6ff55ba14486fe89" providerId="LiveId" clId="{8A25C1CB-24DB-4D2A-99D5-8DFD20937C67}" dt="2023-05-03T17:57:46.336" v="131"/>
          <ac:picMkLst>
            <pc:docMk/>
            <pc:sldMk cId="62731829" sldId="320"/>
            <ac:picMk id="3" creationId="{B8A9C340-DD89-42E5-8E29-337A2CEB7356}"/>
          </ac:picMkLst>
        </pc:picChg>
        <pc:picChg chg="del">
          <ac:chgData name="Laura Oathout" userId="6ff55ba14486fe89" providerId="LiveId" clId="{8A25C1CB-24DB-4D2A-99D5-8DFD20937C67}" dt="2023-05-03T17:57:46.329" v="105"/>
          <ac:picMkLst>
            <pc:docMk/>
            <pc:sldMk cId="62731829" sldId="320"/>
            <ac:picMk id="6" creationId="{14D09709-CD82-F46B-FBD2-24A2792C4A91}"/>
          </ac:picMkLst>
        </pc:picChg>
        <pc:picChg chg="del">
          <ac:chgData name="Laura Oathout" userId="6ff55ba14486fe89" providerId="LiveId" clId="{8A25C1CB-24DB-4D2A-99D5-8DFD20937C67}" dt="2023-05-03T17:57:46.329" v="107"/>
          <ac:picMkLst>
            <pc:docMk/>
            <pc:sldMk cId="62731829" sldId="320"/>
            <ac:picMk id="10" creationId="{4502F917-22A1-4A5A-DF4B-C11805C276ED}"/>
          </ac:picMkLst>
        </pc:picChg>
        <pc:picChg chg="del">
          <ac:chgData name="Laura Oathout" userId="6ff55ba14486fe89" providerId="LiveId" clId="{8A25C1CB-24DB-4D2A-99D5-8DFD20937C67}" dt="2023-05-03T17:57:46.335" v="113"/>
          <ac:picMkLst>
            <pc:docMk/>
            <pc:sldMk cId="62731829" sldId="320"/>
            <ac:picMk id="23" creationId="{010C318E-AE7D-CD11-EC9F-C2506C844346}"/>
          </ac:picMkLst>
        </pc:picChg>
      </pc:sldChg>
      <pc:sldChg chg="delSp mod setBg">
        <pc:chgData name="Laura Oathout" userId="6ff55ba14486fe89" providerId="LiveId" clId="{8A25C1CB-24DB-4D2A-99D5-8DFD20937C67}" dt="2023-05-03T17:57:46.321" v="99"/>
        <pc:sldMkLst>
          <pc:docMk/>
          <pc:sldMk cId="1275727873" sldId="321"/>
        </pc:sldMkLst>
        <pc:spChg chg="del">
          <ac:chgData name="Laura Oathout" userId="6ff55ba14486fe89" providerId="LiveId" clId="{8A25C1CB-24DB-4D2A-99D5-8DFD20937C67}" dt="2023-05-03T17:57:46.288" v="79"/>
          <ac:spMkLst>
            <pc:docMk/>
            <pc:sldMk cId="1275727873" sldId="321"/>
            <ac:spMk id="2" creationId="{3E688331-C9B7-4293-1443-47BB82BA0509}"/>
          </ac:spMkLst>
        </pc:spChg>
        <pc:spChg chg="del">
          <ac:chgData name="Laura Oathout" userId="6ff55ba14486fe89" providerId="LiveId" clId="{8A25C1CB-24DB-4D2A-99D5-8DFD20937C67}" dt="2023-05-03T17:57:46.293" v="87"/>
          <ac:spMkLst>
            <pc:docMk/>
            <pc:sldMk cId="1275727873" sldId="321"/>
            <ac:spMk id="3" creationId="{00000000-0000-0000-0000-000000000000}"/>
          </ac:spMkLst>
        </pc:spChg>
        <pc:spChg chg="del">
          <ac:chgData name="Laura Oathout" userId="6ff55ba14486fe89" providerId="LiveId" clId="{8A25C1CB-24DB-4D2A-99D5-8DFD20937C67}" dt="2023-05-03T17:57:46.290" v="81"/>
          <ac:spMkLst>
            <pc:docMk/>
            <pc:sldMk cId="1275727873" sldId="321"/>
            <ac:spMk id="5" creationId="{995E126E-BDF6-DCE9-A30A-C52C2795C284}"/>
          </ac:spMkLst>
        </pc:spChg>
        <pc:spChg chg="del">
          <ac:chgData name="Laura Oathout" userId="6ff55ba14486fe89" providerId="LiveId" clId="{8A25C1CB-24DB-4D2A-99D5-8DFD20937C67}" dt="2023-05-03T17:57:46.296" v="91"/>
          <ac:spMkLst>
            <pc:docMk/>
            <pc:sldMk cId="1275727873" sldId="321"/>
            <ac:spMk id="7" creationId="{9D3DC2C4-823E-F909-1B03-328839412FF8}"/>
          </ac:spMkLst>
        </pc:spChg>
        <pc:spChg chg="del">
          <ac:chgData name="Laura Oathout" userId="6ff55ba14486fe89" providerId="LiveId" clId="{8A25C1CB-24DB-4D2A-99D5-8DFD20937C67}" dt="2023-05-03T17:57:46.298" v="93"/>
          <ac:spMkLst>
            <pc:docMk/>
            <pc:sldMk cId="1275727873" sldId="321"/>
            <ac:spMk id="12" creationId="{F64A9551-7D33-BBAF-B1BE-10B8D8647C35}"/>
          </ac:spMkLst>
        </pc:spChg>
        <pc:picChg chg="del">
          <ac:chgData name="Laura Oathout" userId="6ff55ba14486fe89" providerId="LiveId" clId="{8A25C1CB-24DB-4D2A-99D5-8DFD20937C67}" dt="2023-05-03T17:57:46.290" v="83"/>
          <ac:picMkLst>
            <pc:docMk/>
            <pc:sldMk cId="1275727873" sldId="321"/>
            <ac:picMk id="6" creationId="{14D09709-CD82-F46B-FBD2-24A2792C4A91}"/>
          </ac:picMkLst>
        </pc:picChg>
        <pc:picChg chg="del">
          <ac:chgData name="Laura Oathout" userId="6ff55ba14486fe89" providerId="LiveId" clId="{8A25C1CB-24DB-4D2A-99D5-8DFD20937C67}" dt="2023-05-03T17:57:46.295" v="89"/>
          <ac:picMkLst>
            <pc:docMk/>
            <pc:sldMk cId="1275727873" sldId="321"/>
            <ac:picMk id="10" creationId="{4502F917-22A1-4A5A-DF4B-C11805C276ED}"/>
          </ac:picMkLst>
        </pc:picChg>
        <pc:picChg chg="del">
          <ac:chgData name="Laura Oathout" userId="6ff55ba14486fe89" providerId="LiveId" clId="{8A25C1CB-24DB-4D2A-99D5-8DFD20937C67}" dt="2023-05-03T17:57:46.291" v="85"/>
          <ac:picMkLst>
            <pc:docMk/>
            <pc:sldMk cId="1275727873" sldId="321"/>
            <ac:picMk id="11" creationId="{6F154F1F-68B8-BD5A-9273-914C31D5A015}"/>
          </ac:picMkLst>
        </pc:picChg>
        <pc:picChg chg="del">
          <ac:chgData name="Laura Oathout" userId="6ff55ba14486fe89" providerId="LiveId" clId="{8A25C1CB-24DB-4D2A-99D5-8DFD20937C67}" dt="2023-05-03T17:57:46.300" v="97"/>
          <ac:picMkLst>
            <pc:docMk/>
            <pc:sldMk cId="1275727873" sldId="321"/>
            <ac:picMk id="13" creationId="{DAC730B3-985A-A541-3AA9-2BBE9304599E}"/>
          </ac:picMkLst>
        </pc:picChg>
        <pc:picChg chg="del">
          <ac:chgData name="Laura Oathout" userId="6ff55ba14486fe89" providerId="LiveId" clId="{8A25C1CB-24DB-4D2A-99D5-8DFD20937C67}" dt="2023-05-03T17:57:46.299" v="95"/>
          <ac:picMkLst>
            <pc:docMk/>
            <pc:sldMk cId="1275727873" sldId="321"/>
            <ac:picMk id="14" creationId="{6D69D96F-AC61-789E-4677-A09A81B83795}"/>
          </ac:picMkLst>
        </pc:picChg>
      </pc:sldChg>
      <pc:sldChg chg="delSp mod setBg">
        <pc:chgData name="Laura Oathout" userId="6ff55ba14486fe89" providerId="LiveId" clId="{8A25C1CB-24DB-4D2A-99D5-8DFD20937C67}" dt="2023-05-03T17:57:46.416" v="159"/>
        <pc:sldMkLst>
          <pc:docMk/>
          <pc:sldMk cId="3119562130" sldId="322"/>
        </pc:sldMkLst>
        <pc:spChg chg="del">
          <ac:chgData name="Laura Oathout" userId="6ff55ba14486fe89" providerId="LiveId" clId="{8A25C1CB-24DB-4D2A-99D5-8DFD20937C67}" dt="2023-05-03T17:57:46.361" v="135"/>
          <ac:spMkLst>
            <pc:docMk/>
            <pc:sldMk cId="3119562130" sldId="322"/>
            <ac:spMk id="2" creationId="{3E688331-C9B7-4293-1443-47BB82BA0509}"/>
          </ac:spMkLst>
        </pc:spChg>
        <pc:spChg chg="del">
          <ac:chgData name="Laura Oathout" userId="6ff55ba14486fe89" providerId="LiveId" clId="{8A25C1CB-24DB-4D2A-99D5-8DFD20937C67}" dt="2023-05-03T17:57:46.377" v="145"/>
          <ac:spMkLst>
            <pc:docMk/>
            <pc:sldMk cId="3119562130" sldId="322"/>
            <ac:spMk id="3" creationId="{50E776DC-0CDE-25D2-8C76-23EA62D035E6}"/>
          </ac:spMkLst>
        </pc:spChg>
        <pc:spChg chg="del">
          <ac:chgData name="Laura Oathout" userId="6ff55ba14486fe89" providerId="LiveId" clId="{8A25C1CB-24DB-4D2A-99D5-8DFD20937C67}" dt="2023-05-03T17:57:46.361" v="137"/>
          <ac:spMkLst>
            <pc:docMk/>
            <pc:sldMk cId="3119562130" sldId="322"/>
            <ac:spMk id="5" creationId="{995E126E-BDF6-DCE9-A30A-C52C2795C284}"/>
          </ac:spMkLst>
        </pc:spChg>
        <pc:spChg chg="del">
          <ac:chgData name="Laura Oathout" userId="6ff55ba14486fe89" providerId="LiveId" clId="{8A25C1CB-24DB-4D2A-99D5-8DFD20937C67}" dt="2023-05-03T17:57:46.377" v="143"/>
          <ac:spMkLst>
            <pc:docMk/>
            <pc:sldMk cId="3119562130" sldId="322"/>
            <ac:spMk id="7" creationId="{9D3DC2C4-823E-F909-1B03-328839412FF8}"/>
          </ac:spMkLst>
        </pc:spChg>
        <pc:spChg chg="del">
          <ac:chgData name="Laura Oathout" userId="6ff55ba14486fe89" providerId="LiveId" clId="{8A25C1CB-24DB-4D2A-99D5-8DFD20937C67}" dt="2023-05-03T17:57:46.386" v="153"/>
          <ac:spMkLst>
            <pc:docMk/>
            <pc:sldMk cId="3119562130" sldId="322"/>
            <ac:spMk id="21" creationId="{38C77271-EF46-F11C-E0F8-8C2629ABDF32}"/>
          </ac:spMkLst>
        </pc:spChg>
        <pc:spChg chg="del">
          <ac:chgData name="Laura Oathout" userId="6ff55ba14486fe89" providerId="LiveId" clId="{8A25C1CB-24DB-4D2A-99D5-8DFD20937C67}" dt="2023-05-03T17:57:46.382" v="149"/>
          <ac:spMkLst>
            <pc:docMk/>
            <pc:sldMk cId="3119562130" sldId="322"/>
            <ac:spMk id="32" creationId="{1548E78A-983E-AAD0-B043-0B1DB8ADBF2A}"/>
          </ac:spMkLst>
        </pc:spChg>
        <pc:spChg chg="del">
          <ac:chgData name="Laura Oathout" userId="6ff55ba14486fe89" providerId="LiveId" clId="{8A25C1CB-24DB-4D2A-99D5-8DFD20937C67}" dt="2023-05-03T17:57:46.382" v="151"/>
          <ac:spMkLst>
            <pc:docMk/>
            <pc:sldMk cId="3119562130" sldId="322"/>
            <ac:spMk id="34" creationId="{ECDA4E94-6555-EB44-5B1E-2ADA096B023E}"/>
          </ac:spMkLst>
        </pc:spChg>
        <pc:spChg chg="del">
          <ac:chgData name="Laura Oathout" userId="6ff55ba14486fe89" providerId="LiveId" clId="{8A25C1CB-24DB-4D2A-99D5-8DFD20937C67}" dt="2023-05-03T17:57:46.388" v="155"/>
          <ac:spMkLst>
            <pc:docMk/>
            <pc:sldMk cId="3119562130" sldId="322"/>
            <ac:spMk id="35" creationId="{38EE14AF-03F5-3A50-8C15-F818EBF1F45A}"/>
          </ac:spMkLst>
        </pc:spChg>
        <pc:picChg chg="del">
          <ac:chgData name="Laura Oathout" userId="6ff55ba14486fe89" providerId="LiveId" clId="{8A25C1CB-24DB-4D2A-99D5-8DFD20937C67}" dt="2023-05-03T17:57:46.361" v="139"/>
          <ac:picMkLst>
            <pc:docMk/>
            <pc:sldMk cId="3119562130" sldId="322"/>
            <ac:picMk id="6" creationId="{14D09709-CD82-F46B-FBD2-24A2792C4A91}"/>
          </ac:picMkLst>
        </pc:picChg>
        <pc:picChg chg="del">
          <ac:chgData name="Laura Oathout" userId="6ff55ba14486fe89" providerId="LiveId" clId="{8A25C1CB-24DB-4D2A-99D5-8DFD20937C67}" dt="2023-05-03T17:57:46.377" v="141"/>
          <ac:picMkLst>
            <pc:docMk/>
            <pc:sldMk cId="3119562130" sldId="322"/>
            <ac:picMk id="10" creationId="{4502F917-22A1-4A5A-DF4B-C11805C276ED}"/>
          </ac:picMkLst>
        </pc:picChg>
        <pc:picChg chg="del">
          <ac:chgData name="Laura Oathout" userId="6ff55ba14486fe89" providerId="LiveId" clId="{8A25C1CB-24DB-4D2A-99D5-8DFD20937C67}" dt="2023-05-03T17:57:46.389" v="157"/>
          <ac:picMkLst>
            <pc:docMk/>
            <pc:sldMk cId="3119562130" sldId="322"/>
            <ac:picMk id="14" creationId="{CAAEBF72-92CD-5D7E-9941-1087BF974F8D}"/>
          </ac:picMkLst>
        </pc:picChg>
        <pc:picChg chg="del">
          <ac:chgData name="Laura Oathout" userId="6ff55ba14486fe89" providerId="LiveId" clId="{8A25C1CB-24DB-4D2A-99D5-8DFD20937C67}" dt="2023-05-03T17:57:46.382" v="147"/>
          <ac:picMkLst>
            <pc:docMk/>
            <pc:sldMk cId="3119562130" sldId="322"/>
            <ac:picMk id="25" creationId="{333A8C3B-BA4B-77F9-433B-67556F97FD06}"/>
          </ac:picMkLst>
        </pc:picChg>
      </pc:sldChg>
      <pc:sldChg chg="delSp mod setBg">
        <pc:chgData name="Laura Oathout" userId="6ff55ba14486fe89" providerId="LiveId" clId="{8A25C1CB-24DB-4D2A-99D5-8DFD20937C67}" dt="2023-05-03T17:57:46.456" v="181"/>
        <pc:sldMkLst>
          <pc:docMk/>
          <pc:sldMk cId="3139291706" sldId="324"/>
        </pc:sldMkLst>
        <pc:spChg chg="del">
          <ac:chgData name="Laura Oathout" userId="6ff55ba14486fe89" providerId="LiveId" clId="{8A25C1CB-24DB-4D2A-99D5-8DFD20937C67}" dt="2023-05-03T17:57:46.420" v="161"/>
          <ac:spMkLst>
            <pc:docMk/>
            <pc:sldMk cId="3139291706" sldId="324"/>
            <ac:spMk id="2" creationId="{3E688331-C9B7-4293-1443-47BB82BA0509}"/>
          </ac:spMkLst>
        </pc:spChg>
        <pc:spChg chg="del">
          <ac:chgData name="Laura Oathout" userId="6ff55ba14486fe89" providerId="LiveId" clId="{8A25C1CB-24DB-4D2A-99D5-8DFD20937C67}" dt="2023-05-03T17:57:46.424" v="171"/>
          <ac:spMkLst>
            <pc:docMk/>
            <pc:sldMk cId="3139291706" sldId="324"/>
            <ac:spMk id="3" creationId="{50E776DC-0CDE-25D2-8C76-23EA62D035E6}"/>
          </ac:spMkLst>
        </pc:spChg>
        <pc:spChg chg="del">
          <ac:chgData name="Laura Oathout" userId="6ff55ba14486fe89" providerId="LiveId" clId="{8A25C1CB-24DB-4D2A-99D5-8DFD20937C67}" dt="2023-05-03T17:57:46.421" v="163"/>
          <ac:spMkLst>
            <pc:docMk/>
            <pc:sldMk cId="3139291706" sldId="324"/>
            <ac:spMk id="5" creationId="{995E126E-BDF6-DCE9-A30A-C52C2795C284}"/>
          </ac:spMkLst>
        </pc:spChg>
        <pc:spChg chg="del">
          <ac:chgData name="Laura Oathout" userId="6ff55ba14486fe89" providerId="LiveId" clId="{8A25C1CB-24DB-4D2A-99D5-8DFD20937C67}" dt="2023-05-03T17:57:46.424" v="169"/>
          <ac:spMkLst>
            <pc:docMk/>
            <pc:sldMk cId="3139291706" sldId="324"/>
            <ac:spMk id="7" creationId="{9D3DC2C4-823E-F909-1B03-328839412FF8}"/>
          </ac:spMkLst>
        </pc:spChg>
        <pc:spChg chg="del">
          <ac:chgData name="Laura Oathout" userId="6ff55ba14486fe89" providerId="LiveId" clId="{8A25C1CB-24DB-4D2A-99D5-8DFD20937C67}" dt="2023-05-03T17:57:46.427" v="173"/>
          <ac:spMkLst>
            <pc:docMk/>
            <pc:sldMk cId="3139291706" sldId="324"/>
            <ac:spMk id="21" creationId="{38C77271-EF46-F11C-E0F8-8C2629ABDF32}"/>
          </ac:spMkLst>
        </pc:spChg>
        <pc:spChg chg="del">
          <ac:chgData name="Laura Oathout" userId="6ff55ba14486fe89" providerId="LiveId" clId="{8A25C1CB-24DB-4D2A-99D5-8DFD20937C67}" dt="2023-05-03T17:57:46.427" v="175"/>
          <ac:spMkLst>
            <pc:docMk/>
            <pc:sldMk cId="3139291706" sldId="324"/>
            <ac:spMk id="35" creationId="{38EE14AF-03F5-3A50-8C15-F818EBF1F45A}"/>
          </ac:spMkLst>
        </pc:spChg>
        <pc:picChg chg="del">
          <ac:chgData name="Laura Oathout" userId="6ff55ba14486fe89" providerId="LiveId" clId="{8A25C1CB-24DB-4D2A-99D5-8DFD20937C67}" dt="2023-05-03T17:57:46.427" v="177"/>
          <ac:picMkLst>
            <pc:docMk/>
            <pc:sldMk cId="3139291706" sldId="324"/>
            <ac:picMk id="4" creationId="{064A8EF4-2222-51A2-D545-1C3180A9AECA}"/>
          </ac:picMkLst>
        </pc:picChg>
        <pc:picChg chg="del">
          <ac:chgData name="Laura Oathout" userId="6ff55ba14486fe89" providerId="LiveId" clId="{8A25C1CB-24DB-4D2A-99D5-8DFD20937C67}" dt="2023-05-03T17:57:46.423" v="165"/>
          <ac:picMkLst>
            <pc:docMk/>
            <pc:sldMk cId="3139291706" sldId="324"/>
            <ac:picMk id="6" creationId="{14D09709-CD82-F46B-FBD2-24A2792C4A91}"/>
          </ac:picMkLst>
        </pc:picChg>
        <pc:picChg chg="del">
          <ac:chgData name="Laura Oathout" userId="6ff55ba14486fe89" providerId="LiveId" clId="{8A25C1CB-24DB-4D2A-99D5-8DFD20937C67}" dt="2023-05-03T17:57:46.427" v="179"/>
          <ac:picMkLst>
            <pc:docMk/>
            <pc:sldMk cId="3139291706" sldId="324"/>
            <ac:picMk id="8" creationId="{7CD8C17F-B8E8-D0FD-B4DA-169663392B8C}"/>
          </ac:picMkLst>
        </pc:picChg>
        <pc:picChg chg="del">
          <ac:chgData name="Laura Oathout" userId="6ff55ba14486fe89" providerId="LiveId" clId="{8A25C1CB-24DB-4D2A-99D5-8DFD20937C67}" dt="2023-05-03T17:57:46.424" v="167"/>
          <ac:picMkLst>
            <pc:docMk/>
            <pc:sldMk cId="3139291706" sldId="324"/>
            <ac:picMk id="10" creationId="{4502F917-22A1-4A5A-DF4B-C11805C276ED}"/>
          </ac:picMkLst>
        </pc:picChg>
      </pc:sldChg>
      <pc:sldChg chg="delSp mod setBg">
        <pc:chgData name="Laura Oathout" userId="6ff55ba14486fe89" providerId="LiveId" clId="{8A25C1CB-24DB-4D2A-99D5-8DFD20937C67}" dt="2023-05-03T17:57:46.499" v="205"/>
        <pc:sldMkLst>
          <pc:docMk/>
          <pc:sldMk cId="2459449485" sldId="325"/>
        </pc:sldMkLst>
        <pc:spChg chg="del">
          <ac:chgData name="Laura Oathout" userId="6ff55ba14486fe89" providerId="LiveId" clId="{8A25C1CB-24DB-4D2A-99D5-8DFD20937C67}" dt="2023-05-03T17:57:46.456" v="183"/>
          <ac:spMkLst>
            <pc:docMk/>
            <pc:sldMk cId="2459449485" sldId="325"/>
            <ac:spMk id="2" creationId="{3E688331-C9B7-4293-1443-47BB82BA0509}"/>
          </ac:spMkLst>
        </pc:spChg>
        <pc:spChg chg="del">
          <ac:chgData name="Laura Oathout" userId="6ff55ba14486fe89" providerId="LiveId" clId="{8A25C1CB-24DB-4D2A-99D5-8DFD20937C67}" dt="2023-05-03T17:57:46.456" v="193"/>
          <ac:spMkLst>
            <pc:docMk/>
            <pc:sldMk cId="2459449485" sldId="325"/>
            <ac:spMk id="3" creationId="{50E776DC-0CDE-25D2-8C76-23EA62D035E6}"/>
          </ac:spMkLst>
        </pc:spChg>
        <pc:spChg chg="del">
          <ac:chgData name="Laura Oathout" userId="6ff55ba14486fe89" providerId="LiveId" clId="{8A25C1CB-24DB-4D2A-99D5-8DFD20937C67}" dt="2023-05-03T17:57:46.456" v="185"/>
          <ac:spMkLst>
            <pc:docMk/>
            <pc:sldMk cId="2459449485" sldId="325"/>
            <ac:spMk id="5" creationId="{995E126E-BDF6-DCE9-A30A-C52C2795C284}"/>
          </ac:spMkLst>
        </pc:spChg>
        <pc:spChg chg="del">
          <ac:chgData name="Laura Oathout" userId="6ff55ba14486fe89" providerId="LiveId" clId="{8A25C1CB-24DB-4D2A-99D5-8DFD20937C67}" dt="2023-05-03T17:57:46.456" v="191"/>
          <ac:spMkLst>
            <pc:docMk/>
            <pc:sldMk cId="2459449485" sldId="325"/>
            <ac:spMk id="7" creationId="{9D3DC2C4-823E-F909-1B03-328839412FF8}"/>
          </ac:spMkLst>
        </pc:spChg>
        <pc:spChg chg="del">
          <ac:chgData name="Laura Oathout" userId="6ff55ba14486fe89" providerId="LiveId" clId="{8A25C1CB-24DB-4D2A-99D5-8DFD20937C67}" dt="2023-05-03T17:57:46.456" v="197"/>
          <ac:spMkLst>
            <pc:docMk/>
            <pc:sldMk cId="2459449485" sldId="325"/>
            <ac:spMk id="14" creationId="{74D8ECDC-961B-2E7D-AA5D-FFAA407C55EE}"/>
          </ac:spMkLst>
        </pc:spChg>
        <pc:spChg chg="del">
          <ac:chgData name="Laura Oathout" userId="6ff55ba14486fe89" providerId="LiveId" clId="{8A25C1CB-24DB-4D2A-99D5-8DFD20937C67}" dt="2023-05-03T17:57:46.456" v="199"/>
          <ac:spMkLst>
            <pc:docMk/>
            <pc:sldMk cId="2459449485" sldId="325"/>
            <ac:spMk id="21" creationId="{38C77271-EF46-F11C-E0F8-8C2629ABDF32}"/>
          </ac:spMkLst>
        </pc:spChg>
        <pc:picChg chg="del">
          <ac:chgData name="Laura Oathout" userId="6ff55ba14486fe89" providerId="LiveId" clId="{8A25C1CB-24DB-4D2A-99D5-8DFD20937C67}" dt="2023-05-03T17:57:46.456" v="187"/>
          <ac:picMkLst>
            <pc:docMk/>
            <pc:sldMk cId="2459449485" sldId="325"/>
            <ac:picMk id="6" creationId="{14D09709-CD82-F46B-FBD2-24A2792C4A91}"/>
          </ac:picMkLst>
        </pc:picChg>
        <pc:picChg chg="del">
          <ac:chgData name="Laura Oathout" userId="6ff55ba14486fe89" providerId="LiveId" clId="{8A25C1CB-24DB-4D2A-99D5-8DFD20937C67}" dt="2023-05-03T17:57:46.471" v="203"/>
          <ac:picMkLst>
            <pc:docMk/>
            <pc:sldMk cId="2459449485" sldId="325"/>
            <ac:picMk id="8" creationId="{D3962340-6E9A-C906-9CFD-A77D41719E35}"/>
          </ac:picMkLst>
        </pc:picChg>
        <pc:picChg chg="del">
          <ac:chgData name="Laura Oathout" userId="6ff55ba14486fe89" providerId="LiveId" clId="{8A25C1CB-24DB-4D2A-99D5-8DFD20937C67}" dt="2023-05-03T17:57:46.456" v="189"/>
          <ac:picMkLst>
            <pc:docMk/>
            <pc:sldMk cId="2459449485" sldId="325"/>
            <ac:picMk id="10" creationId="{4502F917-22A1-4A5A-DF4B-C11805C276ED}"/>
          </ac:picMkLst>
        </pc:picChg>
        <pc:picChg chg="del">
          <ac:chgData name="Laura Oathout" userId="6ff55ba14486fe89" providerId="LiveId" clId="{8A25C1CB-24DB-4D2A-99D5-8DFD20937C67}" dt="2023-05-03T17:57:46.456" v="195"/>
          <ac:picMkLst>
            <pc:docMk/>
            <pc:sldMk cId="2459449485" sldId="325"/>
            <ac:picMk id="13" creationId="{F6340CE2-09BE-1835-71FD-D8D365A93651}"/>
          </ac:picMkLst>
        </pc:picChg>
        <pc:picChg chg="del">
          <ac:chgData name="Laura Oathout" userId="6ff55ba14486fe89" providerId="LiveId" clId="{8A25C1CB-24DB-4D2A-99D5-8DFD20937C67}" dt="2023-05-03T17:57:46.456" v="201"/>
          <ac:picMkLst>
            <pc:docMk/>
            <pc:sldMk cId="2459449485" sldId="325"/>
            <ac:picMk id="18" creationId="{EA7837E3-700A-3FEC-C9F7-C4F6E1E7A882}"/>
          </ac:picMkLst>
        </pc:picChg>
      </pc:sldChg>
      <pc:sldChg chg="delSp mod setBg">
        <pc:chgData name="Laura Oathout" userId="6ff55ba14486fe89" providerId="LiveId" clId="{8A25C1CB-24DB-4D2A-99D5-8DFD20937C67}" dt="2023-05-03T17:57:46.535" v="243"/>
        <pc:sldMkLst>
          <pc:docMk/>
          <pc:sldMk cId="3176925872" sldId="326"/>
        </pc:sldMkLst>
        <pc:spChg chg="del">
          <ac:chgData name="Laura Oathout" userId="6ff55ba14486fe89" providerId="LiveId" clId="{8A25C1CB-24DB-4D2A-99D5-8DFD20937C67}" dt="2023-05-03T17:57:46.501" v="207"/>
          <ac:spMkLst>
            <pc:docMk/>
            <pc:sldMk cId="3176925872" sldId="326"/>
            <ac:spMk id="2" creationId="{3E688331-C9B7-4293-1443-47BB82BA0509}"/>
          </ac:spMkLst>
        </pc:spChg>
        <pc:spChg chg="del">
          <ac:chgData name="Laura Oathout" userId="6ff55ba14486fe89" providerId="LiveId" clId="{8A25C1CB-24DB-4D2A-99D5-8DFD20937C67}" dt="2023-05-03T17:57:46.519" v="241"/>
          <ac:spMkLst>
            <pc:docMk/>
            <pc:sldMk cId="3176925872" sldId="326"/>
            <ac:spMk id="3" creationId="{28C04EEC-B271-F260-D4A4-1C42D0934DD1}"/>
          </ac:spMkLst>
        </pc:spChg>
        <pc:spChg chg="del">
          <ac:chgData name="Laura Oathout" userId="6ff55ba14486fe89" providerId="LiveId" clId="{8A25C1CB-24DB-4D2A-99D5-8DFD20937C67}" dt="2023-05-03T17:57:46.503" v="209"/>
          <ac:spMkLst>
            <pc:docMk/>
            <pc:sldMk cId="3176925872" sldId="326"/>
            <ac:spMk id="5" creationId="{995E126E-BDF6-DCE9-A30A-C52C2795C284}"/>
          </ac:spMkLst>
        </pc:spChg>
        <pc:spChg chg="del">
          <ac:chgData name="Laura Oathout" userId="6ff55ba14486fe89" providerId="LiveId" clId="{8A25C1CB-24DB-4D2A-99D5-8DFD20937C67}" dt="2023-05-03T17:57:46.504" v="215"/>
          <ac:spMkLst>
            <pc:docMk/>
            <pc:sldMk cId="3176925872" sldId="326"/>
            <ac:spMk id="7" creationId="{9D3DC2C4-823E-F909-1B03-328839412FF8}"/>
          </ac:spMkLst>
        </pc:spChg>
        <pc:spChg chg="del">
          <ac:chgData name="Laura Oathout" userId="6ff55ba14486fe89" providerId="LiveId" clId="{8A25C1CB-24DB-4D2A-99D5-8DFD20937C67}" dt="2023-05-03T17:57:46.509" v="219"/>
          <ac:spMkLst>
            <pc:docMk/>
            <pc:sldMk cId="3176925872" sldId="326"/>
            <ac:spMk id="12" creationId="{F64A9551-7D33-BBAF-B1BE-10B8D8647C35}"/>
          </ac:spMkLst>
        </pc:spChg>
        <pc:spChg chg="del">
          <ac:chgData name="Laura Oathout" userId="6ff55ba14486fe89" providerId="LiveId" clId="{8A25C1CB-24DB-4D2A-99D5-8DFD20937C67}" dt="2023-05-03T17:57:46.511" v="221"/>
          <ac:spMkLst>
            <pc:docMk/>
            <pc:sldMk cId="3176925872" sldId="326"/>
            <ac:spMk id="21" creationId="{38C77271-EF46-F11C-E0F8-8C2629ABDF32}"/>
          </ac:spMkLst>
        </pc:spChg>
        <pc:spChg chg="del">
          <ac:chgData name="Laura Oathout" userId="6ff55ba14486fe89" providerId="LiveId" clId="{8A25C1CB-24DB-4D2A-99D5-8DFD20937C67}" dt="2023-05-03T17:57:46.511" v="223"/>
          <ac:spMkLst>
            <pc:docMk/>
            <pc:sldMk cId="3176925872" sldId="326"/>
            <ac:spMk id="26" creationId="{E66BAE81-99D7-BF90-E451-7389405B4CCA}"/>
          </ac:spMkLst>
        </pc:spChg>
        <pc:spChg chg="del">
          <ac:chgData name="Laura Oathout" userId="6ff55ba14486fe89" providerId="LiveId" clId="{8A25C1CB-24DB-4D2A-99D5-8DFD20937C67}" dt="2023-05-03T17:57:46.511" v="225"/>
          <ac:spMkLst>
            <pc:docMk/>
            <pc:sldMk cId="3176925872" sldId="326"/>
            <ac:spMk id="27" creationId="{544B070B-D978-717E-2542-AD775959F18E}"/>
          </ac:spMkLst>
        </pc:spChg>
        <pc:spChg chg="del">
          <ac:chgData name="Laura Oathout" userId="6ff55ba14486fe89" providerId="LiveId" clId="{8A25C1CB-24DB-4D2A-99D5-8DFD20937C67}" dt="2023-05-03T17:57:46.511" v="227"/>
          <ac:spMkLst>
            <pc:docMk/>
            <pc:sldMk cId="3176925872" sldId="326"/>
            <ac:spMk id="28" creationId="{6C4F536D-783D-DABA-4056-1E8CEA3AF85D}"/>
          </ac:spMkLst>
        </pc:spChg>
        <pc:spChg chg="del">
          <ac:chgData name="Laura Oathout" userId="6ff55ba14486fe89" providerId="LiveId" clId="{8A25C1CB-24DB-4D2A-99D5-8DFD20937C67}" dt="2023-05-03T17:57:46.515" v="229"/>
          <ac:spMkLst>
            <pc:docMk/>
            <pc:sldMk cId="3176925872" sldId="326"/>
            <ac:spMk id="29" creationId="{A7EFD51C-B684-55A2-9051-760801D1443E}"/>
          </ac:spMkLst>
        </pc:spChg>
        <pc:spChg chg="del">
          <ac:chgData name="Laura Oathout" userId="6ff55ba14486fe89" providerId="LiveId" clId="{8A25C1CB-24DB-4D2A-99D5-8DFD20937C67}" dt="2023-05-03T17:57:46.515" v="231"/>
          <ac:spMkLst>
            <pc:docMk/>
            <pc:sldMk cId="3176925872" sldId="326"/>
            <ac:spMk id="30" creationId="{3530E972-3836-3776-070F-5DACE9365103}"/>
          </ac:spMkLst>
        </pc:spChg>
        <pc:spChg chg="del">
          <ac:chgData name="Laura Oathout" userId="6ff55ba14486fe89" providerId="LiveId" clId="{8A25C1CB-24DB-4D2A-99D5-8DFD20937C67}" dt="2023-05-03T17:57:46.518" v="233"/>
          <ac:spMkLst>
            <pc:docMk/>
            <pc:sldMk cId="3176925872" sldId="326"/>
            <ac:spMk id="31" creationId="{8AF5DA22-8792-CF30-33D5-C74B4A75186D}"/>
          </ac:spMkLst>
        </pc:spChg>
        <pc:spChg chg="del">
          <ac:chgData name="Laura Oathout" userId="6ff55ba14486fe89" providerId="LiveId" clId="{8A25C1CB-24DB-4D2A-99D5-8DFD20937C67}" dt="2023-05-03T17:57:46.519" v="237"/>
          <ac:spMkLst>
            <pc:docMk/>
            <pc:sldMk cId="3176925872" sldId="326"/>
            <ac:spMk id="35" creationId="{D998D947-C851-4574-57DC-C6090086DBA8}"/>
          </ac:spMkLst>
        </pc:spChg>
        <pc:grpChg chg="del">
          <ac:chgData name="Laura Oathout" userId="6ff55ba14486fe89" providerId="LiveId" clId="{8A25C1CB-24DB-4D2A-99D5-8DFD20937C67}" dt="2023-05-03T17:57:46.518" v="235"/>
          <ac:grpSpMkLst>
            <pc:docMk/>
            <pc:sldMk cId="3176925872" sldId="326"/>
            <ac:grpSpMk id="25" creationId="{F47E8657-F494-9358-3A62-1DD3BDC14BAC}"/>
          </ac:grpSpMkLst>
        </pc:grpChg>
        <pc:picChg chg="del">
          <ac:chgData name="Laura Oathout" userId="6ff55ba14486fe89" providerId="LiveId" clId="{8A25C1CB-24DB-4D2A-99D5-8DFD20937C67}" dt="2023-05-03T17:57:46.504" v="211"/>
          <ac:picMkLst>
            <pc:docMk/>
            <pc:sldMk cId="3176925872" sldId="326"/>
            <ac:picMk id="6" creationId="{14D09709-CD82-F46B-FBD2-24A2792C4A91}"/>
          </ac:picMkLst>
        </pc:picChg>
        <pc:picChg chg="del">
          <ac:chgData name="Laura Oathout" userId="6ff55ba14486fe89" providerId="LiveId" clId="{8A25C1CB-24DB-4D2A-99D5-8DFD20937C67}" dt="2023-05-03T17:57:46.504" v="213"/>
          <ac:picMkLst>
            <pc:docMk/>
            <pc:sldMk cId="3176925872" sldId="326"/>
            <ac:picMk id="10" creationId="{4502F917-22A1-4A5A-DF4B-C11805C276ED}"/>
          </ac:picMkLst>
        </pc:picChg>
        <pc:picChg chg="del">
          <ac:chgData name="Laura Oathout" userId="6ff55ba14486fe89" providerId="LiveId" clId="{8A25C1CB-24DB-4D2A-99D5-8DFD20937C67}" dt="2023-05-03T17:57:46.509" v="217"/>
          <ac:picMkLst>
            <pc:docMk/>
            <pc:sldMk cId="3176925872" sldId="326"/>
            <ac:picMk id="23" creationId="{010C318E-AE7D-CD11-EC9F-C2506C844346}"/>
          </ac:picMkLst>
        </pc:picChg>
        <pc:picChg chg="del">
          <ac:chgData name="Laura Oathout" userId="6ff55ba14486fe89" providerId="LiveId" clId="{8A25C1CB-24DB-4D2A-99D5-8DFD20937C67}" dt="2023-05-03T17:57:46.519" v="239"/>
          <ac:picMkLst>
            <pc:docMk/>
            <pc:sldMk cId="3176925872" sldId="326"/>
            <ac:picMk id="37" creationId="{5D23E8FC-5394-C0B4-BB93-636EE2EE2987}"/>
          </ac:picMkLst>
        </pc:picChg>
      </pc:sldChg>
      <pc:sldChg chg="delSp mod setBg">
        <pc:chgData name="Laura Oathout" userId="6ff55ba14486fe89" providerId="LiveId" clId="{8A25C1CB-24DB-4D2A-99D5-8DFD20937C67}" dt="2023-05-03T17:57:46.582" v="277"/>
        <pc:sldMkLst>
          <pc:docMk/>
          <pc:sldMk cId="2889247225" sldId="327"/>
        </pc:sldMkLst>
        <pc:spChg chg="del">
          <ac:chgData name="Laura Oathout" userId="6ff55ba14486fe89" providerId="LiveId" clId="{8A25C1CB-24DB-4D2A-99D5-8DFD20937C67}" dt="2023-05-03T17:57:46.550" v="245"/>
          <ac:spMkLst>
            <pc:docMk/>
            <pc:sldMk cId="2889247225" sldId="327"/>
            <ac:spMk id="2" creationId="{3E688331-C9B7-4293-1443-47BB82BA0509}"/>
          </ac:spMkLst>
        </pc:spChg>
        <pc:spChg chg="del">
          <ac:chgData name="Laura Oathout" userId="6ff55ba14486fe89" providerId="LiveId" clId="{8A25C1CB-24DB-4D2A-99D5-8DFD20937C67}" dt="2023-05-03T17:57:46.557" v="255"/>
          <ac:spMkLst>
            <pc:docMk/>
            <pc:sldMk cId="2889247225" sldId="327"/>
            <ac:spMk id="3" creationId="{50E776DC-0CDE-25D2-8C76-23EA62D035E6}"/>
          </ac:spMkLst>
        </pc:spChg>
        <pc:spChg chg="del">
          <ac:chgData name="Laura Oathout" userId="6ff55ba14486fe89" providerId="LiveId" clId="{8A25C1CB-24DB-4D2A-99D5-8DFD20937C67}" dt="2023-05-03T17:57:46.552" v="247"/>
          <ac:spMkLst>
            <pc:docMk/>
            <pc:sldMk cId="2889247225" sldId="327"/>
            <ac:spMk id="5" creationId="{995E126E-BDF6-DCE9-A30A-C52C2795C284}"/>
          </ac:spMkLst>
        </pc:spChg>
        <pc:spChg chg="del">
          <ac:chgData name="Laura Oathout" userId="6ff55ba14486fe89" providerId="LiveId" clId="{8A25C1CB-24DB-4D2A-99D5-8DFD20937C67}" dt="2023-05-03T17:57:46.556" v="253"/>
          <ac:spMkLst>
            <pc:docMk/>
            <pc:sldMk cId="2889247225" sldId="327"/>
            <ac:spMk id="7" creationId="{9D3DC2C4-823E-F909-1B03-328839412FF8}"/>
          </ac:spMkLst>
        </pc:spChg>
        <pc:spChg chg="del">
          <ac:chgData name="Laura Oathout" userId="6ff55ba14486fe89" providerId="LiveId" clId="{8A25C1CB-24DB-4D2A-99D5-8DFD20937C67}" dt="2023-05-03T17:57:46.558" v="259"/>
          <ac:spMkLst>
            <pc:docMk/>
            <pc:sldMk cId="2889247225" sldId="327"/>
            <ac:spMk id="19" creationId="{FEFC91FB-2F47-44FA-43F8-0A526E879232}"/>
          </ac:spMkLst>
        </pc:spChg>
        <pc:spChg chg="del">
          <ac:chgData name="Laura Oathout" userId="6ff55ba14486fe89" providerId="LiveId" clId="{8A25C1CB-24DB-4D2A-99D5-8DFD20937C67}" dt="2023-05-03T17:57:46.559" v="261"/>
          <ac:spMkLst>
            <pc:docMk/>
            <pc:sldMk cId="2889247225" sldId="327"/>
            <ac:spMk id="20" creationId="{38059917-E349-4D8B-0EC1-9E64CEAD62B4}"/>
          </ac:spMkLst>
        </pc:spChg>
        <pc:spChg chg="del">
          <ac:chgData name="Laura Oathout" userId="6ff55ba14486fe89" providerId="LiveId" clId="{8A25C1CB-24DB-4D2A-99D5-8DFD20937C67}" dt="2023-05-03T17:57:46.565" v="275"/>
          <ac:spMkLst>
            <pc:docMk/>
            <pc:sldMk cId="2889247225" sldId="327"/>
            <ac:spMk id="21" creationId="{38C77271-EF46-F11C-E0F8-8C2629ABDF32}"/>
          </ac:spMkLst>
        </pc:spChg>
        <pc:spChg chg="del">
          <ac:chgData name="Laura Oathout" userId="6ff55ba14486fe89" providerId="LiveId" clId="{8A25C1CB-24DB-4D2A-99D5-8DFD20937C67}" dt="2023-05-03T17:57:46.560" v="263"/>
          <ac:spMkLst>
            <pc:docMk/>
            <pc:sldMk cId="2889247225" sldId="327"/>
            <ac:spMk id="23" creationId="{32F66572-9C53-D02B-55E0-5862C6368352}"/>
          </ac:spMkLst>
        </pc:spChg>
        <pc:spChg chg="del">
          <ac:chgData name="Laura Oathout" userId="6ff55ba14486fe89" providerId="LiveId" clId="{8A25C1CB-24DB-4D2A-99D5-8DFD20937C67}" dt="2023-05-03T17:57:46.561" v="265"/>
          <ac:spMkLst>
            <pc:docMk/>
            <pc:sldMk cId="2889247225" sldId="327"/>
            <ac:spMk id="24" creationId="{4F13268F-A211-C5D5-5335-C53256FE3371}"/>
          </ac:spMkLst>
        </pc:spChg>
        <pc:spChg chg="del">
          <ac:chgData name="Laura Oathout" userId="6ff55ba14486fe89" providerId="LiveId" clId="{8A25C1CB-24DB-4D2A-99D5-8DFD20937C67}" dt="2023-05-03T17:57:46.562" v="267"/>
          <ac:spMkLst>
            <pc:docMk/>
            <pc:sldMk cId="2889247225" sldId="327"/>
            <ac:spMk id="25" creationId="{FDC44748-005C-40F8-0F0A-878CB77C1D89}"/>
          </ac:spMkLst>
        </pc:spChg>
        <pc:spChg chg="del">
          <ac:chgData name="Laura Oathout" userId="6ff55ba14486fe89" providerId="LiveId" clId="{8A25C1CB-24DB-4D2A-99D5-8DFD20937C67}" dt="2023-05-03T17:57:46.563" v="269"/>
          <ac:spMkLst>
            <pc:docMk/>
            <pc:sldMk cId="2889247225" sldId="327"/>
            <ac:spMk id="26" creationId="{C81DF893-7F8A-68D4-AFF3-A9E41DD9E434}"/>
          </ac:spMkLst>
        </pc:spChg>
        <pc:spChg chg="del">
          <ac:chgData name="Laura Oathout" userId="6ff55ba14486fe89" providerId="LiveId" clId="{8A25C1CB-24DB-4D2A-99D5-8DFD20937C67}" dt="2023-05-03T17:57:46.563" v="271"/>
          <ac:spMkLst>
            <pc:docMk/>
            <pc:sldMk cId="2889247225" sldId="327"/>
            <ac:spMk id="27" creationId="{71818A76-8B4A-9C7A-2CB3-69A05AF5E7F8}"/>
          </ac:spMkLst>
        </pc:spChg>
        <pc:picChg chg="del">
          <ac:chgData name="Laura Oathout" userId="6ff55ba14486fe89" providerId="LiveId" clId="{8A25C1CB-24DB-4D2A-99D5-8DFD20937C67}" dt="2023-05-03T17:57:46.554" v="249"/>
          <ac:picMkLst>
            <pc:docMk/>
            <pc:sldMk cId="2889247225" sldId="327"/>
            <ac:picMk id="6" creationId="{14D09709-CD82-F46B-FBD2-24A2792C4A91}"/>
          </ac:picMkLst>
        </pc:picChg>
        <pc:picChg chg="del">
          <ac:chgData name="Laura Oathout" userId="6ff55ba14486fe89" providerId="LiveId" clId="{8A25C1CB-24DB-4D2A-99D5-8DFD20937C67}" dt="2023-05-03T17:57:46.555" v="251"/>
          <ac:picMkLst>
            <pc:docMk/>
            <pc:sldMk cId="2889247225" sldId="327"/>
            <ac:picMk id="10" creationId="{4502F917-22A1-4A5A-DF4B-C11805C276ED}"/>
          </ac:picMkLst>
        </pc:picChg>
        <pc:picChg chg="del">
          <ac:chgData name="Laura Oathout" userId="6ff55ba14486fe89" providerId="LiveId" clId="{8A25C1CB-24DB-4D2A-99D5-8DFD20937C67}" dt="2023-05-03T17:57:46.564" v="273"/>
          <ac:picMkLst>
            <pc:docMk/>
            <pc:sldMk cId="2889247225" sldId="327"/>
            <ac:picMk id="16" creationId="{F271B485-16BC-5DF4-B174-63EC59D0BD13}"/>
          </ac:picMkLst>
        </pc:picChg>
        <pc:picChg chg="del">
          <ac:chgData name="Laura Oathout" userId="6ff55ba14486fe89" providerId="LiveId" clId="{8A25C1CB-24DB-4D2A-99D5-8DFD20937C67}" dt="2023-05-03T17:57:46.557" v="257"/>
          <ac:picMkLst>
            <pc:docMk/>
            <pc:sldMk cId="2889247225" sldId="327"/>
            <ac:picMk id="17" creationId="{13DA6DBE-1173-E674-6E4F-EC41445C2729}"/>
          </ac:picMkLst>
        </pc:picChg>
      </pc:sldChg>
      <pc:sldChg chg="delSp mod setBg">
        <pc:chgData name="Laura Oathout" userId="6ff55ba14486fe89" providerId="LiveId" clId="{8A25C1CB-24DB-4D2A-99D5-8DFD20937C67}" dt="2023-05-03T17:57:46.660" v="329"/>
        <pc:sldMkLst>
          <pc:docMk/>
          <pc:sldMk cId="323583870" sldId="328"/>
        </pc:sldMkLst>
        <pc:spChg chg="del">
          <ac:chgData name="Laura Oathout" userId="6ff55ba14486fe89" providerId="LiveId" clId="{8A25C1CB-24DB-4D2A-99D5-8DFD20937C67}" dt="2023-05-03T17:57:46.629" v="299"/>
          <ac:spMkLst>
            <pc:docMk/>
            <pc:sldMk cId="323583870" sldId="328"/>
            <ac:spMk id="2" creationId="{3E688331-C9B7-4293-1443-47BB82BA0509}"/>
          </ac:spMkLst>
        </pc:spChg>
        <pc:spChg chg="del">
          <ac:chgData name="Laura Oathout" userId="6ff55ba14486fe89" providerId="LiveId" clId="{8A25C1CB-24DB-4D2A-99D5-8DFD20937C67}" dt="2023-05-03T17:57:46.629" v="301"/>
          <ac:spMkLst>
            <pc:docMk/>
            <pc:sldMk cId="323583870" sldId="328"/>
            <ac:spMk id="5" creationId="{995E126E-BDF6-DCE9-A30A-C52C2795C284}"/>
          </ac:spMkLst>
        </pc:spChg>
        <pc:spChg chg="del">
          <ac:chgData name="Laura Oathout" userId="6ff55ba14486fe89" providerId="LiveId" clId="{8A25C1CB-24DB-4D2A-99D5-8DFD20937C67}" dt="2023-05-03T17:57:46.629" v="307"/>
          <ac:spMkLst>
            <pc:docMk/>
            <pc:sldMk cId="323583870" sldId="328"/>
            <ac:spMk id="7" creationId="{9D3DC2C4-823E-F909-1B03-328839412FF8}"/>
          </ac:spMkLst>
        </pc:spChg>
        <pc:spChg chg="del">
          <ac:chgData name="Laura Oathout" userId="6ff55ba14486fe89" providerId="LiveId" clId="{8A25C1CB-24DB-4D2A-99D5-8DFD20937C67}" dt="2023-05-03T17:57:46.629" v="311"/>
          <ac:spMkLst>
            <pc:docMk/>
            <pc:sldMk cId="323583870" sldId="328"/>
            <ac:spMk id="12" creationId="{F64A9551-7D33-BBAF-B1BE-10B8D8647C35}"/>
          </ac:spMkLst>
        </pc:spChg>
        <pc:spChg chg="del">
          <ac:chgData name="Laura Oathout" userId="6ff55ba14486fe89" providerId="LiveId" clId="{8A25C1CB-24DB-4D2A-99D5-8DFD20937C67}" dt="2023-05-03T17:57:46.629" v="313"/>
          <ac:spMkLst>
            <pc:docMk/>
            <pc:sldMk cId="323583870" sldId="328"/>
            <ac:spMk id="21" creationId="{38C77271-EF46-F11C-E0F8-8C2629ABDF32}"/>
          </ac:spMkLst>
        </pc:spChg>
        <pc:spChg chg="del">
          <ac:chgData name="Laura Oathout" userId="6ff55ba14486fe89" providerId="LiveId" clId="{8A25C1CB-24DB-4D2A-99D5-8DFD20937C67}" dt="2023-05-03T17:57:46.629" v="315"/>
          <ac:spMkLst>
            <pc:docMk/>
            <pc:sldMk cId="323583870" sldId="328"/>
            <ac:spMk id="26" creationId="{E66BAE81-99D7-BF90-E451-7389405B4CCA}"/>
          </ac:spMkLst>
        </pc:spChg>
        <pc:spChg chg="del">
          <ac:chgData name="Laura Oathout" userId="6ff55ba14486fe89" providerId="LiveId" clId="{8A25C1CB-24DB-4D2A-99D5-8DFD20937C67}" dt="2023-05-03T17:57:46.629" v="317"/>
          <ac:spMkLst>
            <pc:docMk/>
            <pc:sldMk cId="323583870" sldId="328"/>
            <ac:spMk id="27" creationId="{544B070B-D978-717E-2542-AD775959F18E}"/>
          </ac:spMkLst>
        </pc:spChg>
        <pc:spChg chg="del">
          <ac:chgData name="Laura Oathout" userId="6ff55ba14486fe89" providerId="LiveId" clId="{8A25C1CB-24DB-4D2A-99D5-8DFD20937C67}" dt="2023-05-03T17:57:46.629" v="319"/>
          <ac:spMkLst>
            <pc:docMk/>
            <pc:sldMk cId="323583870" sldId="328"/>
            <ac:spMk id="28" creationId="{6C4F536D-783D-DABA-4056-1E8CEA3AF85D}"/>
          </ac:spMkLst>
        </pc:spChg>
        <pc:spChg chg="del">
          <ac:chgData name="Laura Oathout" userId="6ff55ba14486fe89" providerId="LiveId" clId="{8A25C1CB-24DB-4D2A-99D5-8DFD20937C67}" dt="2023-05-03T17:57:46.629" v="321"/>
          <ac:spMkLst>
            <pc:docMk/>
            <pc:sldMk cId="323583870" sldId="328"/>
            <ac:spMk id="29" creationId="{A7EFD51C-B684-55A2-9051-760801D1443E}"/>
          </ac:spMkLst>
        </pc:spChg>
        <pc:spChg chg="del">
          <ac:chgData name="Laura Oathout" userId="6ff55ba14486fe89" providerId="LiveId" clId="{8A25C1CB-24DB-4D2A-99D5-8DFD20937C67}" dt="2023-05-03T17:57:46.629" v="323"/>
          <ac:spMkLst>
            <pc:docMk/>
            <pc:sldMk cId="323583870" sldId="328"/>
            <ac:spMk id="30" creationId="{3530E972-3836-3776-070F-5DACE9365103}"/>
          </ac:spMkLst>
        </pc:spChg>
        <pc:picChg chg="del">
          <ac:chgData name="Laura Oathout" userId="6ff55ba14486fe89" providerId="LiveId" clId="{8A25C1CB-24DB-4D2A-99D5-8DFD20937C67}" dt="2023-05-03T17:57:46.629" v="327"/>
          <ac:picMkLst>
            <pc:docMk/>
            <pc:sldMk cId="323583870" sldId="328"/>
            <ac:picMk id="3" creationId="{B7DDB27F-EA13-D0BD-CDF9-91C642412B51}"/>
          </ac:picMkLst>
        </pc:picChg>
        <pc:picChg chg="del">
          <ac:chgData name="Laura Oathout" userId="6ff55ba14486fe89" providerId="LiveId" clId="{8A25C1CB-24DB-4D2A-99D5-8DFD20937C67}" dt="2023-05-03T17:57:46.629" v="325"/>
          <ac:picMkLst>
            <pc:docMk/>
            <pc:sldMk cId="323583870" sldId="328"/>
            <ac:picMk id="4" creationId="{1C1A4A66-6874-952E-5C63-E78E45045632}"/>
          </ac:picMkLst>
        </pc:picChg>
        <pc:picChg chg="del">
          <ac:chgData name="Laura Oathout" userId="6ff55ba14486fe89" providerId="LiveId" clId="{8A25C1CB-24DB-4D2A-99D5-8DFD20937C67}" dt="2023-05-03T17:57:46.629" v="303"/>
          <ac:picMkLst>
            <pc:docMk/>
            <pc:sldMk cId="323583870" sldId="328"/>
            <ac:picMk id="6" creationId="{14D09709-CD82-F46B-FBD2-24A2792C4A91}"/>
          </ac:picMkLst>
        </pc:picChg>
        <pc:picChg chg="del">
          <ac:chgData name="Laura Oathout" userId="6ff55ba14486fe89" providerId="LiveId" clId="{8A25C1CB-24DB-4D2A-99D5-8DFD20937C67}" dt="2023-05-03T17:57:46.629" v="305"/>
          <ac:picMkLst>
            <pc:docMk/>
            <pc:sldMk cId="323583870" sldId="328"/>
            <ac:picMk id="10" creationId="{4502F917-22A1-4A5A-DF4B-C11805C276ED}"/>
          </ac:picMkLst>
        </pc:picChg>
        <pc:picChg chg="del">
          <ac:chgData name="Laura Oathout" userId="6ff55ba14486fe89" providerId="LiveId" clId="{8A25C1CB-24DB-4D2A-99D5-8DFD20937C67}" dt="2023-05-03T17:57:46.629" v="309"/>
          <ac:picMkLst>
            <pc:docMk/>
            <pc:sldMk cId="323583870" sldId="328"/>
            <ac:picMk id="23" creationId="{010C318E-AE7D-CD11-EC9F-C2506C844346}"/>
          </ac:picMkLst>
        </pc:picChg>
      </pc:sldChg>
      <pc:sldChg chg="delSp mod setBg">
        <pc:chgData name="Laura Oathout" userId="6ff55ba14486fe89" providerId="LiveId" clId="{8A25C1CB-24DB-4D2A-99D5-8DFD20937C67}" dt="2023-05-03T17:57:46.715" v="377"/>
        <pc:sldMkLst>
          <pc:docMk/>
          <pc:sldMk cId="2228558417" sldId="329"/>
        </pc:sldMkLst>
        <pc:spChg chg="del">
          <ac:chgData name="Laura Oathout" userId="6ff55ba14486fe89" providerId="LiveId" clId="{8A25C1CB-24DB-4D2A-99D5-8DFD20937C67}" dt="2023-05-03T17:57:46.660" v="331"/>
          <ac:spMkLst>
            <pc:docMk/>
            <pc:sldMk cId="2228558417" sldId="329"/>
            <ac:spMk id="2" creationId="{3E688331-C9B7-4293-1443-47BB82BA0509}"/>
          </ac:spMkLst>
        </pc:spChg>
        <pc:spChg chg="del">
          <ac:chgData name="Laura Oathout" userId="6ff55ba14486fe89" providerId="LiveId" clId="{8A25C1CB-24DB-4D2A-99D5-8DFD20937C67}" dt="2023-05-03T17:57:46.688" v="369"/>
          <ac:spMkLst>
            <pc:docMk/>
            <pc:sldMk cId="2228558417" sldId="329"/>
            <ac:spMk id="4" creationId="{CFBD87CD-9956-84D9-4116-F033EFAB4FE2}"/>
          </ac:spMkLst>
        </pc:spChg>
        <pc:spChg chg="del">
          <ac:chgData name="Laura Oathout" userId="6ff55ba14486fe89" providerId="LiveId" clId="{8A25C1CB-24DB-4D2A-99D5-8DFD20937C67}" dt="2023-05-03T17:57:46.660" v="333"/>
          <ac:spMkLst>
            <pc:docMk/>
            <pc:sldMk cId="2228558417" sldId="329"/>
            <ac:spMk id="5" creationId="{995E126E-BDF6-DCE9-A30A-C52C2795C284}"/>
          </ac:spMkLst>
        </pc:spChg>
        <pc:spChg chg="del">
          <ac:chgData name="Laura Oathout" userId="6ff55ba14486fe89" providerId="LiveId" clId="{8A25C1CB-24DB-4D2A-99D5-8DFD20937C67}" dt="2023-05-03T17:57:46.660" v="339"/>
          <ac:spMkLst>
            <pc:docMk/>
            <pc:sldMk cId="2228558417" sldId="329"/>
            <ac:spMk id="7" creationId="{9D3DC2C4-823E-F909-1B03-328839412FF8}"/>
          </ac:spMkLst>
        </pc:spChg>
        <pc:spChg chg="del">
          <ac:chgData name="Laura Oathout" userId="6ff55ba14486fe89" providerId="LiveId" clId="{8A25C1CB-24DB-4D2A-99D5-8DFD20937C67}" dt="2023-05-03T17:57:46.688" v="373"/>
          <ac:spMkLst>
            <pc:docMk/>
            <pc:sldMk cId="2228558417" sldId="329"/>
            <ac:spMk id="11" creationId="{F062881A-4213-B942-03C4-F3FB57C14901}"/>
          </ac:spMkLst>
        </pc:spChg>
        <pc:spChg chg="del">
          <ac:chgData name="Laura Oathout" userId="6ff55ba14486fe89" providerId="LiveId" clId="{8A25C1CB-24DB-4D2A-99D5-8DFD20937C67}" dt="2023-05-03T17:57:46.660" v="341"/>
          <ac:spMkLst>
            <pc:docMk/>
            <pc:sldMk cId="2228558417" sldId="329"/>
            <ac:spMk id="12" creationId="{F64A9551-7D33-BBAF-B1BE-10B8D8647C35}"/>
          </ac:spMkLst>
        </pc:spChg>
        <pc:spChg chg="del">
          <ac:chgData name="Laura Oathout" userId="6ff55ba14486fe89" providerId="LiveId" clId="{8A25C1CB-24DB-4D2A-99D5-8DFD20937C67}" dt="2023-05-03T17:57:46.676" v="359"/>
          <ac:spMkLst>
            <pc:docMk/>
            <pc:sldMk cId="2228558417" sldId="329"/>
            <ac:spMk id="44" creationId="{31E31E53-78AC-48B0-CC5D-4C143D5EB19E}"/>
          </ac:spMkLst>
        </pc:spChg>
        <pc:spChg chg="del">
          <ac:chgData name="Laura Oathout" userId="6ff55ba14486fe89" providerId="LiveId" clId="{8A25C1CB-24DB-4D2A-99D5-8DFD20937C67}" dt="2023-05-03T17:57:46.676" v="357"/>
          <ac:spMkLst>
            <pc:docMk/>
            <pc:sldMk cId="2228558417" sldId="329"/>
            <ac:spMk id="50" creationId="{7A0F26B7-5D99-E5B3-8109-D81F6159FD21}"/>
          </ac:spMkLst>
        </pc:spChg>
        <pc:spChg chg="del">
          <ac:chgData name="Laura Oathout" userId="6ff55ba14486fe89" providerId="LiveId" clId="{8A25C1CB-24DB-4D2A-99D5-8DFD20937C67}" dt="2023-05-03T17:57:46.676" v="349"/>
          <ac:spMkLst>
            <pc:docMk/>
            <pc:sldMk cId="2228558417" sldId="329"/>
            <ac:spMk id="57" creationId="{65190290-4CC2-2765-4554-747A6C927A27}"/>
          </ac:spMkLst>
        </pc:spChg>
        <pc:spChg chg="del">
          <ac:chgData name="Laura Oathout" userId="6ff55ba14486fe89" providerId="LiveId" clId="{8A25C1CB-24DB-4D2A-99D5-8DFD20937C67}" dt="2023-05-03T17:57:46.676" v="355"/>
          <ac:spMkLst>
            <pc:docMk/>
            <pc:sldMk cId="2228558417" sldId="329"/>
            <ac:spMk id="70" creationId="{979452FD-6221-6EB6-6DB9-2A5F0B91C18F}"/>
          </ac:spMkLst>
        </pc:spChg>
        <pc:spChg chg="del">
          <ac:chgData name="Laura Oathout" userId="6ff55ba14486fe89" providerId="LiveId" clId="{8A25C1CB-24DB-4D2A-99D5-8DFD20937C67}" dt="2023-05-03T17:57:46.676" v="361"/>
          <ac:spMkLst>
            <pc:docMk/>
            <pc:sldMk cId="2228558417" sldId="329"/>
            <ac:spMk id="72" creationId="{E5C10A67-0CD7-2AE8-1013-3DBB3D9217A2}"/>
          </ac:spMkLst>
        </pc:spChg>
        <pc:spChg chg="del">
          <ac:chgData name="Laura Oathout" userId="6ff55ba14486fe89" providerId="LiveId" clId="{8A25C1CB-24DB-4D2A-99D5-8DFD20937C67}" dt="2023-05-03T17:57:46.676" v="365"/>
          <ac:spMkLst>
            <pc:docMk/>
            <pc:sldMk cId="2228558417" sldId="329"/>
            <ac:spMk id="73" creationId="{7B019E00-C2C2-015F-155E-48A57DF6B124}"/>
          </ac:spMkLst>
        </pc:spChg>
        <pc:picChg chg="del">
          <ac:chgData name="Laura Oathout" userId="6ff55ba14486fe89" providerId="LiveId" clId="{8A25C1CB-24DB-4D2A-99D5-8DFD20937C67}" dt="2023-05-03T17:57:46.688" v="371"/>
          <ac:picMkLst>
            <pc:docMk/>
            <pc:sldMk cId="2228558417" sldId="329"/>
            <ac:picMk id="3" creationId="{9EFCEB7A-8C95-9275-34A6-971A2671DFC6}"/>
          </ac:picMkLst>
        </pc:picChg>
        <pc:picChg chg="del">
          <ac:chgData name="Laura Oathout" userId="6ff55ba14486fe89" providerId="LiveId" clId="{8A25C1CB-24DB-4D2A-99D5-8DFD20937C67}" dt="2023-05-03T17:57:46.660" v="335"/>
          <ac:picMkLst>
            <pc:docMk/>
            <pc:sldMk cId="2228558417" sldId="329"/>
            <ac:picMk id="6" creationId="{14D09709-CD82-F46B-FBD2-24A2792C4A91}"/>
          </ac:picMkLst>
        </pc:picChg>
        <pc:picChg chg="del">
          <ac:chgData name="Laura Oathout" userId="6ff55ba14486fe89" providerId="LiveId" clId="{8A25C1CB-24DB-4D2A-99D5-8DFD20937C67}" dt="2023-05-03T17:57:46.660" v="337"/>
          <ac:picMkLst>
            <pc:docMk/>
            <pc:sldMk cId="2228558417" sldId="329"/>
            <ac:picMk id="10" creationId="{4502F917-22A1-4A5A-DF4B-C11805C276ED}"/>
          </ac:picMkLst>
        </pc:picChg>
        <pc:picChg chg="del">
          <ac:chgData name="Laura Oathout" userId="6ff55ba14486fe89" providerId="LiveId" clId="{8A25C1CB-24DB-4D2A-99D5-8DFD20937C67}" dt="2023-05-03T17:57:46.688" v="375"/>
          <ac:picMkLst>
            <pc:docMk/>
            <pc:sldMk cId="2228558417" sldId="329"/>
            <ac:picMk id="13" creationId="{691479CF-3BBC-C69C-1ED0-2CC12E57707D}"/>
          </ac:picMkLst>
        </pc:picChg>
        <pc:picChg chg="del">
          <ac:chgData name="Laura Oathout" userId="6ff55ba14486fe89" providerId="LiveId" clId="{8A25C1CB-24DB-4D2A-99D5-8DFD20937C67}" dt="2023-05-03T17:57:46.676" v="343"/>
          <ac:picMkLst>
            <pc:docMk/>
            <pc:sldMk cId="2228558417" sldId="329"/>
            <ac:picMk id="54" creationId="{95D9D470-2F55-8EA3-F109-85C6E3F9D5D3}"/>
          </ac:picMkLst>
        </pc:picChg>
        <pc:picChg chg="del">
          <ac:chgData name="Laura Oathout" userId="6ff55ba14486fe89" providerId="LiveId" clId="{8A25C1CB-24DB-4D2A-99D5-8DFD20937C67}" dt="2023-05-03T17:57:46.676" v="345"/>
          <ac:picMkLst>
            <pc:docMk/>
            <pc:sldMk cId="2228558417" sldId="329"/>
            <ac:picMk id="55" creationId="{6E8613F7-90A3-1254-12B8-0B862E0DFE28}"/>
          </ac:picMkLst>
        </pc:picChg>
        <pc:picChg chg="del">
          <ac:chgData name="Laura Oathout" userId="6ff55ba14486fe89" providerId="LiveId" clId="{8A25C1CB-24DB-4D2A-99D5-8DFD20937C67}" dt="2023-05-03T17:57:46.676" v="347"/>
          <ac:picMkLst>
            <pc:docMk/>
            <pc:sldMk cId="2228558417" sldId="329"/>
            <ac:picMk id="56" creationId="{949CBA06-5681-CA20-7CF8-3F56F8B75607}"/>
          </ac:picMkLst>
        </pc:picChg>
        <pc:picChg chg="del">
          <ac:chgData name="Laura Oathout" userId="6ff55ba14486fe89" providerId="LiveId" clId="{8A25C1CB-24DB-4D2A-99D5-8DFD20937C67}" dt="2023-05-03T17:57:46.676" v="351"/>
          <ac:picMkLst>
            <pc:docMk/>
            <pc:sldMk cId="2228558417" sldId="329"/>
            <ac:picMk id="62" creationId="{1757FFA0-F369-AEA5-D463-D16F426D55F9}"/>
          </ac:picMkLst>
        </pc:picChg>
        <pc:picChg chg="del">
          <ac:chgData name="Laura Oathout" userId="6ff55ba14486fe89" providerId="LiveId" clId="{8A25C1CB-24DB-4D2A-99D5-8DFD20937C67}" dt="2023-05-03T17:57:46.676" v="353"/>
          <ac:picMkLst>
            <pc:docMk/>
            <pc:sldMk cId="2228558417" sldId="329"/>
            <ac:picMk id="65" creationId="{4AC9A188-CF77-CB82-448E-21B79C9A7D5A}"/>
          </ac:picMkLst>
        </pc:picChg>
        <pc:picChg chg="del">
          <ac:chgData name="Laura Oathout" userId="6ff55ba14486fe89" providerId="LiveId" clId="{8A25C1CB-24DB-4D2A-99D5-8DFD20937C67}" dt="2023-05-03T17:57:46.676" v="363"/>
          <ac:picMkLst>
            <pc:docMk/>
            <pc:sldMk cId="2228558417" sldId="329"/>
            <ac:picMk id="69" creationId="{D8A25B1F-8CDA-C982-343D-06081917FC47}"/>
          </ac:picMkLst>
        </pc:picChg>
        <pc:picChg chg="del">
          <ac:chgData name="Laura Oathout" userId="6ff55ba14486fe89" providerId="LiveId" clId="{8A25C1CB-24DB-4D2A-99D5-8DFD20937C67}" dt="2023-05-03T17:57:46.676" v="367"/>
          <ac:picMkLst>
            <pc:docMk/>
            <pc:sldMk cId="2228558417" sldId="329"/>
            <ac:picMk id="76" creationId="{0126E635-57C2-DF36-8635-B33163940B60}"/>
          </ac:picMkLst>
        </pc:picChg>
      </pc:sldChg>
      <pc:sldChg chg="delSp mod setBg">
        <pc:chgData name="Laura Oathout" userId="6ff55ba14486fe89" providerId="LiveId" clId="{8A25C1CB-24DB-4D2A-99D5-8DFD20937C67}" dt="2023-05-03T17:57:46.755" v="415"/>
        <pc:sldMkLst>
          <pc:docMk/>
          <pc:sldMk cId="3391826387" sldId="330"/>
        </pc:sldMkLst>
        <pc:spChg chg="del">
          <ac:chgData name="Laura Oathout" userId="6ff55ba14486fe89" providerId="LiveId" clId="{8A25C1CB-24DB-4D2A-99D5-8DFD20937C67}" dt="2023-05-03T17:57:46.715" v="379"/>
          <ac:spMkLst>
            <pc:docMk/>
            <pc:sldMk cId="3391826387" sldId="330"/>
            <ac:spMk id="2" creationId="{3E688331-C9B7-4293-1443-47BB82BA0509}"/>
          </ac:spMkLst>
        </pc:spChg>
        <pc:spChg chg="del">
          <ac:chgData name="Laura Oathout" userId="6ff55ba14486fe89" providerId="LiveId" clId="{8A25C1CB-24DB-4D2A-99D5-8DFD20937C67}" dt="2023-05-03T17:57:46.724" v="393"/>
          <ac:spMkLst>
            <pc:docMk/>
            <pc:sldMk cId="3391826387" sldId="330"/>
            <ac:spMk id="4" creationId="{C07AF0C8-C8B6-E802-D1E0-EBDAA0A08369}"/>
          </ac:spMkLst>
        </pc:spChg>
        <pc:spChg chg="del">
          <ac:chgData name="Laura Oathout" userId="6ff55ba14486fe89" providerId="LiveId" clId="{8A25C1CB-24DB-4D2A-99D5-8DFD20937C67}" dt="2023-05-03T17:57:46.715" v="381"/>
          <ac:spMkLst>
            <pc:docMk/>
            <pc:sldMk cId="3391826387" sldId="330"/>
            <ac:spMk id="5" creationId="{995E126E-BDF6-DCE9-A30A-C52C2795C284}"/>
          </ac:spMkLst>
        </pc:spChg>
        <pc:spChg chg="del">
          <ac:chgData name="Laura Oathout" userId="6ff55ba14486fe89" providerId="LiveId" clId="{8A25C1CB-24DB-4D2A-99D5-8DFD20937C67}" dt="2023-05-03T17:57:46.724" v="387"/>
          <ac:spMkLst>
            <pc:docMk/>
            <pc:sldMk cId="3391826387" sldId="330"/>
            <ac:spMk id="7" creationId="{9D3DC2C4-823E-F909-1B03-328839412FF8}"/>
          </ac:spMkLst>
        </pc:spChg>
        <pc:spChg chg="del">
          <ac:chgData name="Laura Oathout" userId="6ff55ba14486fe89" providerId="LiveId" clId="{8A25C1CB-24DB-4D2A-99D5-8DFD20937C67}" dt="2023-05-03T17:57:46.724" v="389"/>
          <ac:spMkLst>
            <pc:docMk/>
            <pc:sldMk cId="3391826387" sldId="330"/>
            <ac:spMk id="12" creationId="{F64A9551-7D33-BBAF-B1BE-10B8D8647C35}"/>
          </ac:spMkLst>
        </pc:spChg>
        <pc:spChg chg="del">
          <ac:chgData name="Laura Oathout" userId="6ff55ba14486fe89" providerId="LiveId" clId="{8A25C1CB-24DB-4D2A-99D5-8DFD20937C67}" dt="2023-05-03T17:57:46.724" v="395"/>
          <ac:spMkLst>
            <pc:docMk/>
            <pc:sldMk cId="3391826387" sldId="330"/>
            <ac:spMk id="16" creationId="{1530F561-DAF3-285E-C53A-98EA0C62FF0E}"/>
          </ac:spMkLst>
        </pc:spChg>
        <pc:spChg chg="del">
          <ac:chgData name="Laura Oathout" userId="6ff55ba14486fe89" providerId="LiveId" clId="{8A25C1CB-24DB-4D2A-99D5-8DFD20937C67}" dt="2023-05-03T17:57:46.724" v="397"/>
          <ac:spMkLst>
            <pc:docMk/>
            <pc:sldMk cId="3391826387" sldId="330"/>
            <ac:spMk id="17" creationId="{E730D52F-6F74-9321-97A6-51D54498E765}"/>
          </ac:spMkLst>
        </pc:spChg>
        <pc:spChg chg="del">
          <ac:chgData name="Laura Oathout" userId="6ff55ba14486fe89" providerId="LiveId" clId="{8A25C1CB-24DB-4D2A-99D5-8DFD20937C67}" dt="2023-05-03T17:57:46.724" v="399"/>
          <ac:spMkLst>
            <pc:docMk/>
            <pc:sldMk cId="3391826387" sldId="330"/>
            <ac:spMk id="18" creationId="{3BE0AFE8-AA31-E16A-5CBD-E07E21FBBD88}"/>
          </ac:spMkLst>
        </pc:spChg>
        <pc:spChg chg="del">
          <ac:chgData name="Laura Oathout" userId="6ff55ba14486fe89" providerId="LiveId" clId="{8A25C1CB-24DB-4D2A-99D5-8DFD20937C67}" dt="2023-05-03T17:57:46.724" v="401"/>
          <ac:spMkLst>
            <pc:docMk/>
            <pc:sldMk cId="3391826387" sldId="330"/>
            <ac:spMk id="19" creationId="{86392E35-191E-6233-FBE5-762D59E08E6A}"/>
          </ac:spMkLst>
        </pc:spChg>
        <pc:spChg chg="del">
          <ac:chgData name="Laura Oathout" userId="6ff55ba14486fe89" providerId="LiveId" clId="{8A25C1CB-24DB-4D2A-99D5-8DFD20937C67}" dt="2023-05-03T17:57:46.724" v="403"/>
          <ac:spMkLst>
            <pc:docMk/>
            <pc:sldMk cId="3391826387" sldId="330"/>
            <ac:spMk id="20" creationId="{1719A815-356B-46F3-9FD6-08E012029716}"/>
          </ac:spMkLst>
        </pc:spChg>
        <pc:spChg chg="del">
          <ac:chgData name="Laura Oathout" userId="6ff55ba14486fe89" providerId="LiveId" clId="{8A25C1CB-24DB-4D2A-99D5-8DFD20937C67}" dt="2023-05-03T17:57:46.724" v="405"/>
          <ac:spMkLst>
            <pc:docMk/>
            <pc:sldMk cId="3391826387" sldId="330"/>
            <ac:spMk id="21" creationId="{0A1E554F-10DD-175A-98D7-858C9E483196}"/>
          </ac:spMkLst>
        </pc:spChg>
        <pc:spChg chg="del">
          <ac:chgData name="Laura Oathout" userId="6ff55ba14486fe89" providerId="LiveId" clId="{8A25C1CB-24DB-4D2A-99D5-8DFD20937C67}" dt="2023-05-03T17:57:46.724" v="407"/>
          <ac:spMkLst>
            <pc:docMk/>
            <pc:sldMk cId="3391826387" sldId="330"/>
            <ac:spMk id="22" creationId="{5C7C5612-3009-2343-D271-27C607D978D0}"/>
          </ac:spMkLst>
        </pc:spChg>
        <pc:spChg chg="del">
          <ac:chgData name="Laura Oathout" userId="6ff55ba14486fe89" providerId="LiveId" clId="{8A25C1CB-24DB-4D2A-99D5-8DFD20937C67}" dt="2023-05-03T17:57:46.724" v="409"/>
          <ac:spMkLst>
            <pc:docMk/>
            <pc:sldMk cId="3391826387" sldId="330"/>
            <ac:spMk id="23" creationId="{9CEE5F76-42ED-A4C1-EEDD-C78A260BC428}"/>
          </ac:spMkLst>
        </pc:spChg>
        <pc:picChg chg="del">
          <ac:chgData name="Laura Oathout" userId="6ff55ba14486fe89" providerId="LiveId" clId="{8A25C1CB-24DB-4D2A-99D5-8DFD20937C67}" dt="2023-05-03T17:57:46.724" v="391"/>
          <ac:picMkLst>
            <pc:docMk/>
            <pc:sldMk cId="3391826387" sldId="330"/>
            <ac:picMk id="3" creationId="{0B5D4CC7-7863-E478-3207-AF47CD5808FA}"/>
          </ac:picMkLst>
        </pc:picChg>
        <pc:picChg chg="del">
          <ac:chgData name="Laura Oathout" userId="6ff55ba14486fe89" providerId="LiveId" clId="{8A25C1CB-24DB-4D2A-99D5-8DFD20937C67}" dt="2023-05-03T17:57:46.715" v="383"/>
          <ac:picMkLst>
            <pc:docMk/>
            <pc:sldMk cId="3391826387" sldId="330"/>
            <ac:picMk id="6" creationId="{14D09709-CD82-F46B-FBD2-24A2792C4A91}"/>
          </ac:picMkLst>
        </pc:picChg>
        <pc:picChg chg="del">
          <ac:chgData name="Laura Oathout" userId="6ff55ba14486fe89" providerId="LiveId" clId="{8A25C1CB-24DB-4D2A-99D5-8DFD20937C67}" dt="2023-05-03T17:57:46.724" v="413"/>
          <ac:picMkLst>
            <pc:docMk/>
            <pc:sldMk cId="3391826387" sldId="330"/>
            <ac:picMk id="8" creationId="{B795CB49-BA1C-6011-645E-9359CD102D98}"/>
          </ac:picMkLst>
        </pc:picChg>
        <pc:picChg chg="del">
          <ac:chgData name="Laura Oathout" userId="6ff55ba14486fe89" providerId="LiveId" clId="{8A25C1CB-24DB-4D2A-99D5-8DFD20937C67}" dt="2023-05-03T17:57:46.715" v="385"/>
          <ac:picMkLst>
            <pc:docMk/>
            <pc:sldMk cId="3391826387" sldId="330"/>
            <ac:picMk id="10" creationId="{4502F917-22A1-4A5A-DF4B-C11805C276ED}"/>
          </ac:picMkLst>
        </pc:picChg>
        <pc:picChg chg="del">
          <ac:chgData name="Laura Oathout" userId="6ff55ba14486fe89" providerId="LiveId" clId="{8A25C1CB-24DB-4D2A-99D5-8DFD20937C67}" dt="2023-05-03T17:57:46.724" v="411"/>
          <ac:picMkLst>
            <pc:docMk/>
            <pc:sldMk cId="3391826387" sldId="330"/>
            <ac:picMk id="25" creationId="{01C6EC41-FF9D-0DA8-1EA5-FA7DD04E261A}"/>
          </ac:picMkLst>
        </pc:picChg>
      </pc:sldChg>
      <pc:sldChg chg="delSp mod setBg">
        <pc:chgData name="Laura Oathout" userId="6ff55ba14486fe89" providerId="LiveId" clId="{8A25C1CB-24DB-4D2A-99D5-8DFD20937C67}" dt="2023-05-03T17:57:46.802" v="453"/>
        <pc:sldMkLst>
          <pc:docMk/>
          <pc:sldMk cId="429181437" sldId="332"/>
        </pc:sldMkLst>
        <pc:spChg chg="del">
          <ac:chgData name="Laura Oathout" userId="6ff55ba14486fe89" providerId="LiveId" clId="{8A25C1CB-24DB-4D2A-99D5-8DFD20937C67}" dt="2023-05-03T17:57:46.755" v="417"/>
          <ac:spMkLst>
            <pc:docMk/>
            <pc:sldMk cId="429181437" sldId="332"/>
            <ac:spMk id="2" creationId="{3E688331-C9B7-4293-1443-47BB82BA0509}"/>
          </ac:spMkLst>
        </pc:spChg>
        <pc:spChg chg="del">
          <ac:chgData name="Laura Oathout" userId="6ff55ba14486fe89" providerId="LiveId" clId="{8A25C1CB-24DB-4D2A-99D5-8DFD20937C67}" dt="2023-05-03T17:57:46.755" v="431"/>
          <ac:spMkLst>
            <pc:docMk/>
            <pc:sldMk cId="429181437" sldId="332"/>
            <ac:spMk id="4" creationId="{C07AF0C8-C8B6-E802-D1E0-EBDAA0A08369}"/>
          </ac:spMkLst>
        </pc:spChg>
        <pc:spChg chg="del">
          <ac:chgData name="Laura Oathout" userId="6ff55ba14486fe89" providerId="LiveId" clId="{8A25C1CB-24DB-4D2A-99D5-8DFD20937C67}" dt="2023-05-03T17:57:46.755" v="419"/>
          <ac:spMkLst>
            <pc:docMk/>
            <pc:sldMk cId="429181437" sldId="332"/>
            <ac:spMk id="5" creationId="{995E126E-BDF6-DCE9-A30A-C52C2795C284}"/>
          </ac:spMkLst>
        </pc:spChg>
        <pc:spChg chg="del">
          <ac:chgData name="Laura Oathout" userId="6ff55ba14486fe89" providerId="LiveId" clId="{8A25C1CB-24DB-4D2A-99D5-8DFD20937C67}" dt="2023-05-03T17:57:46.755" v="425"/>
          <ac:spMkLst>
            <pc:docMk/>
            <pc:sldMk cId="429181437" sldId="332"/>
            <ac:spMk id="7" creationId="{9D3DC2C4-823E-F909-1B03-328839412FF8}"/>
          </ac:spMkLst>
        </pc:spChg>
        <pc:spChg chg="del">
          <ac:chgData name="Laura Oathout" userId="6ff55ba14486fe89" providerId="LiveId" clId="{8A25C1CB-24DB-4D2A-99D5-8DFD20937C67}" dt="2023-05-03T17:57:46.755" v="427"/>
          <ac:spMkLst>
            <pc:docMk/>
            <pc:sldMk cId="429181437" sldId="332"/>
            <ac:spMk id="12" creationId="{F64A9551-7D33-BBAF-B1BE-10B8D8647C35}"/>
          </ac:spMkLst>
        </pc:spChg>
        <pc:spChg chg="del">
          <ac:chgData name="Laura Oathout" userId="6ff55ba14486fe89" providerId="LiveId" clId="{8A25C1CB-24DB-4D2A-99D5-8DFD20937C67}" dt="2023-05-03T17:57:46.771" v="433"/>
          <ac:spMkLst>
            <pc:docMk/>
            <pc:sldMk cId="429181437" sldId="332"/>
            <ac:spMk id="16" creationId="{1530F561-DAF3-285E-C53A-98EA0C62FF0E}"/>
          </ac:spMkLst>
        </pc:spChg>
        <pc:spChg chg="del">
          <ac:chgData name="Laura Oathout" userId="6ff55ba14486fe89" providerId="LiveId" clId="{8A25C1CB-24DB-4D2A-99D5-8DFD20937C67}" dt="2023-05-03T17:57:46.771" v="435"/>
          <ac:spMkLst>
            <pc:docMk/>
            <pc:sldMk cId="429181437" sldId="332"/>
            <ac:spMk id="17" creationId="{E730D52F-6F74-9321-97A6-51D54498E765}"/>
          </ac:spMkLst>
        </pc:spChg>
        <pc:spChg chg="del">
          <ac:chgData name="Laura Oathout" userId="6ff55ba14486fe89" providerId="LiveId" clId="{8A25C1CB-24DB-4D2A-99D5-8DFD20937C67}" dt="2023-05-03T17:57:46.771" v="437"/>
          <ac:spMkLst>
            <pc:docMk/>
            <pc:sldMk cId="429181437" sldId="332"/>
            <ac:spMk id="18" creationId="{3BE0AFE8-AA31-E16A-5CBD-E07E21FBBD88}"/>
          </ac:spMkLst>
        </pc:spChg>
        <pc:spChg chg="del">
          <ac:chgData name="Laura Oathout" userId="6ff55ba14486fe89" providerId="LiveId" clId="{8A25C1CB-24DB-4D2A-99D5-8DFD20937C67}" dt="2023-05-03T17:57:46.771" v="439"/>
          <ac:spMkLst>
            <pc:docMk/>
            <pc:sldMk cId="429181437" sldId="332"/>
            <ac:spMk id="19" creationId="{86392E35-191E-6233-FBE5-762D59E08E6A}"/>
          </ac:spMkLst>
        </pc:spChg>
        <pc:spChg chg="del">
          <ac:chgData name="Laura Oathout" userId="6ff55ba14486fe89" providerId="LiveId" clId="{8A25C1CB-24DB-4D2A-99D5-8DFD20937C67}" dt="2023-05-03T17:57:46.771" v="441"/>
          <ac:spMkLst>
            <pc:docMk/>
            <pc:sldMk cId="429181437" sldId="332"/>
            <ac:spMk id="20" creationId="{1719A815-356B-46F3-9FD6-08E012029716}"/>
          </ac:spMkLst>
        </pc:spChg>
        <pc:spChg chg="del">
          <ac:chgData name="Laura Oathout" userId="6ff55ba14486fe89" providerId="LiveId" clId="{8A25C1CB-24DB-4D2A-99D5-8DFD20937C67}" dt="2023-05-03T17:57:46.771" v="443"/>
          <ac:spMkLst>
            <pc:docMk/>
            <pc:sldMk cId="429181437" sldId="332"/>
            <ac:spMk id="21" creationId="{0A1E554F-10DD-175A-98D7-858C9E483196}"/>
          </ac:spMkLst>
        </pc:spChg>
        <pc:spChg chg="del">
          <ac:chgData name="Laura Oathout" userId="6ff55ba14486fe89" providerId="LiveId" clId="{8A25C1CB-24DB-4D2A-99D5-8DFD20937C67}" dt="2023-05-03T17:57:46.771" v="445"/>
          <ac:spMkLst>
            <pc:docMk/>
            <pc:sldMk cId="429181437" sldId="332"/>
            <ac:spMk id="22" creationId="{5C7C5612-3009-2343-D271-27C607D978D0}"/>
          </ac:spMkLst>
        </pc:spChg>
        <pc:spChg chg="del">
          <ac:chgData name="Laura Oathout" userId="6ff55ba14486fe89" providerId="LiveId" clId="{8A25C1CB-24DB-4D2A-99D5-8DFD20937C67}" dt="2023-05-03T17:57:46.771" v="447"/>
          <ac:spMkLst>
            <pc:docMk/>
            <pc:sldMk cId="429181437" sldId="332"/>
            <ac:spMk id="23" creationId="{9CEE5F76-42ED-A4C1-EEDD-C78A260BC428}"/>
          </ac:spMkLst>
        </pc:spChg>
        <pc:picChg chg="del">
          <ac:chgData name="Laura Oathout" userId="6ff55ba14486fe89" providerId="LiveId" clId="{8A25C1CB-24DB-4D2A-99D5-8DFD20937C67}" dt="2023-05-03T17:57:46.755" v="429"/>
          <ac:picMkLst>
            <pc:docMk/>
            <pc:sldMk cId="429181437" sldId="332"/>
            <ac:picMk id="3" creationId="{0B5D4CC7-7863-E478-3207-AF47CD5808FA}"/>
          </ac:picMkLst>
        </pc:picChg>
        <pc:picChg chg="del">
          <ac:chgData name="Laura Oathout" userId="6ff55ba14486fe89" providerId="LiveId" clId="{8A25C1CB-24DB-4D2A-99D5-8DFD20937C67}" dt="2023-05-03T17:57:46.755" v="421"/>
          <ac:picMkLst>
            <pc:docMk/>
            <pc:sldMk cId="429181437" sldId="332"/>
            <ac:picMk id="6" creationId="{14D09709-CD82-F46B-FBD2-24A2792C4A91}"/>
          </ac:picMkLst>
        </pc:picChg>
        <pc:picChg chg="del">
          <ac:chgData name="Laura Oathout" userId="6ff55ba14486fe89" providerId="LiveId" clId="{8A25C1CB-24DB-4D2A-99D5-8DFD20937C67}" dt="2023-05-03T17:57:46.771" v="451"/>
          <ac:picMkLst>
            <pc:docMk/>
            <pc:sldMk cId="429181437" sldId="332"/>
            <ac:picMk id="8" creationId="{4B57E036-3432-2830-4B9B-E64FAA12A01F}"/>
          </ac:picMkLst>
        </pc:picChg>
        <pc:picChg chg="del">
          <ac:chgData name="Laura Oathout" userId="6ff55ba14486fe89" providerId="LiveId" clId="{8A25C1CB-24DB-4D2A-99D5-8DFD20937C67}" dt="2023-05-03T17:57:46.771" v="449"/>
          <ac:picMkLst>
            <pc:docMk/>
            <pc:sldMk cId="429181437" sldId="332"/>
            <ac:picMk id="9" creationId="{7E77F5FA-0261-2602-4574-C0528D6AA223}"/>
          </ac:picMkLst>
        </pc:picChg>
        <pc:picChg chg="del">
          <ac:chgData name="Laura Oathout" userId="6ff55ba14486fe89" providerId="LiveId" clId="{8A25C1CB-24DB-4D2A-99D5-8DFD20937C67}" dt="2023-05-03T17:57:46.755" v="423"/>
          <ac:picMkLst>
            <pc:docMk/>
            <pc:sldMk cId="429181437" sldId="332"/>
            <ac:picMk id="10" creationId="{4502F917-22A1-4A5A-DF4B-C11805C276ED}"/>
          </ac:picMkLst>
        </pc:picChg>
      </pc:sldChg>
      <pc:sldChg chg="delSp mod setBg">
        <pc:chgData name="Laura Oathout" userId="6ff55ba14486fe89" providerId="LiveId" clId="{8A25C1CB-24DB-4D2A-99D5-8DFD20937C67}" dt="2023-05-03T17:57:46.836" v="491"/>
        <pc:sldMkLst>
          <pc:docMk/>
          <pc:sldMk cId="1119858929" sldId="333"/>
        </pc:sldMkLst>
        <pc:spChg chg="del">
          <ac:chgData name="Laura Oathout" userId="6ff55ba14486fe89" providerId="LiveId" clId="{8A25C1CB-24DB-4D2A-99D5-8DFD20937C67}" dt="2023-05-03T17:57:46.802" v="455"/>
          <ac:spMkLst>
            <pc:docMk/>
            <pc:sldMk cId="1119858929" sldId="333"/>
            <ac:spMk id="2" creationId="{3E688331-C9B7-4293-1443-47BB82BA0509}"/>
          </ac:spMkLst>
        </pc:spChg>
        <pc:spChg chg="del">
          <ac:chgData name="Laura Oathout" userId="6ff55ba14486fe89" providerId="LiveId" clId="{8A25C1CB-24DB-4D2A-99D5-8DFD20937C67}" dt="2023-05-03T17:57:46.802" v="469"/>
          <ac:spMkLst>
            <pc:docMk/>
            <pc:sldMk cId="1119858929" sldId="333"/>
            <ac:spMk id="4" creationId="{C07AF0C8-C8B6-E802-D1E0-EBDAA0A08369}"/>
          </ac:spMkLst>
        </pc:spChg>
        <pc:spChg chg="del">
          <ac:chgData name="Laura Oathout" userId="6ff55ba14486fe89" providerId="LiveId" clId="{8A25C1CB-24DB-4D2A-99D5-8DFD20937C67}" dt="2023-05-03T17:57:46.802" v="457"/>
          <ac:spMkLst>
            <pc:docMk/>
            <pc:sldMk cId="1119858929" sldId="333"/>
            <ac:spMk id="5" creationId="{995E126E-BDF6-DCE9-A30A-C52C2795C284}"/>
          </ac:spMkLst>
        </pc:spChg>
        <pc:spChg chg="del">
          <ac:chgData name="Laura Oathout" userId="6ff55ba14486fe89" providerId="LiveId" clId="{8A25C1CB-24DB-4D2A-99D5-8DFD20937C67}" dt="2023-05-03T17:57:46.802" v="463"/>
          <ac:spMkLst>
            <pc:docMk/>
            <pc:sldMk cId="1119858929" sldId="333"/>
            <ac:spMk id="7" creationId="{9D3DC2C4-823E-F909-1B03-328839412FF8}"/>
          </ac:spMkLst>
        </pc:spChg>
        <pc:spChg chg="del">
          <ac:chgData name="Laura Oathout" userId="6ff55ba14486fe89" providerId="LiveId" clId="{8A25C1CB-24DB-4D2A-99D5-8DFD20937C67}" dt="2023-05-03T17:57:46.802" v="465"/>
          <ac:spMkLst>
            <pc:docMk/>
            <pc:sldMk cId="1119858929" sldId="333"/>
            <ac:spMk id="12" creationId="{F64A9551-7D33-BBAF-B1BE-10B8D8647C35}"/>
          </ac:spMkLst>
        </pc:spChg>
        <pc:spChg chg="del">
          <ac:chgData name="Laura Oathout" userId="6ff55ba14486fe89" providerId="LiveId" clId="{8A25C1CB-24DB-4D2A-99D5-8DFD20937C67}" dt="2023-05-03T17:57:46.818" v="485"/>
          <ac:spMkLst>
            <pc:docMk/>
            <pc:sldMk cId="1119858929" sldId="333"/>
            <ac:spMk id="13" creationId="{FD238AF8-B346-5990-1900-F6185DA68188}"/>
          </ac:spMkLst>
        </pc:spChg>
        <pc:spChg chg="del">
          <ac:chgData name="Laura Oathout" userId="6ff55ba14486fe89" providerId="LiveId" clId="{8A25C1CB-24DB-4D2A-99D5-8DFD20937C67}" dt="2023-05-03T17:57:46.802" v="471"/>
          <ac:spMkLst>
            <pc:docMk/>
            <pc:sldMk cId="1119858929" sldId="333"/>
            <ac:spMk id="16" creationId="{1530F561-DAF3-285E-C53A-98EA0C62FF0E}"/>
          </ac:spMkLst>
        </pc:spChg>
        <pc:spChg chg="del">
          <ac:chgData name="Laura Oathout" userId="6ff55ba14486fe89" providerId="LiveId" clId="{8A25C1CB-24DB-4D2A-99D5-8DFD20937C67}" dt="2023-05-03T17:57:46.816" v="473"/>
          <ac:spMkLst>
            <pc:docMk/>
            <pc:sldMk cId="1119858929" sldId="333"/>
            <ac:spMk id="17" creationId="{E730D52F-6F74-9321-97A6-51D54498E765}"/>
          </ac:spMkLst>
        </pc:spChg>
        <pc:spChg chg="del">
          <ac:chgData name="Laura Oathout" userId="6ff55ba14486fe89" providerId="LiveId" clId="{8A25C1CB-24DB-4D2A-99D5-8DFD20937C67}" dt="2023-05-03T17:57:46.816" v="475"/>
          <ac:spMkLst>
            <pc:docMk/>
            <pc:sldMk cId="1119858929" sldId="333"/>
            <ac:spMk id="18" creationId="{3BE0AFE8-AA31-E16A-5CBD-E07E21FBBD88}"/>
          </ac:spMkLst>
        </pc:spChg>
        <pc:spChg chg="del">
          <ac:chgData name="Laura Oathout" userId="6ff55ba14486fe89" providerId="LiveId" clId="{8A25C1CB-24DB-4D2A-99D5-8DFD20937C67}" dt="2023-05-03T17:57:46.818" v="477"/>
          <ac:spMkLst>
            <pc:docMk/>
            <pc:sldMk cId="1119858929" sldId="333"/>
            <ac:spMk id="20" creationId="{1719A815-356B-46F3-9FD6-08E012029716}"/>
          </ac:spMkLst>
        </pc:spChg>
        <pc:spChg chg="del">
          <ac:chgData name="Laura Oathout" userId="6ff55ba14486fe89" providerId="LiveId" clId="{8A25C1CB-24DB-4D2A-99D5-8DFD20937C67}" dt="2023-05-03T17:57:46.818" v="479"/>
          <ac:spMkLst>
            <pc:docMk/>
            <pc:sldMk cId="1119858929" sldId="333"/>
            <ac:spMk id="21" creationId="{0A1E554F-10DD-175A-98D7-858C9E483196}"/>
          </ac:spMkLst>
        </pc:spChg>
        <pc:spChg chg="del">
          <ac:chgData name="Laura Oathout" userId="6ff55ba14486fe89" providerId="LiveId" clId="{8A25C1CB-24DB-4D2A-99D5-8DFD20937C67}" dt="2023-05-03T17:57:46.818" v="481"/>
          <ac:spMkLst>
            <pc:docMk/>
            <pc:sldMk cId="1119858929" sldId="333"/>
            <ac:spMk id="22" creationId="{5C7C5612-3009-2343-D271-27C607D978D0}"/>
          </ac:spMkLst>
        </pc:spChg>
        <pc:spChg chg="del">
          <ac:chgData name="Laura Oathout" userId="6ff55ba14486fe89" providerId="LiveId" clId="{8A25C1CB-24DB-4D2A-99D5-8DFD20937C67}" dt="2023-05-03T17:57:46.818" v="483"/>
          <ac:spMkLst>
            <pc:docMk/>
            <pc:sldMk cId="1119858929" sldId="333"/>
            <ac:spMk id="23" creationId="{9CEE5F76-42ED-A4C1-EEDD-C78A260BC428}"/>
          </ac:spMkLst>
        </pc:spChg>
        <pc:picChg chg="del">
          <ac:chgData name="Laura Oathout" userId="6ff55ba14486fe89" providerId="LiveId" clId="{8A25C1CB-24DB-4D2A-99D5-8DFD20937C67}" dt="2023-05-03T17:57:46.802" v="467"/>
          <ac:picMkLst>
            <pc:docMk/>
            <pc:sldMk cId="1119858929" sldId="333"/>
            <ac:picMk id="3" creationId="{0B5D4CC7-7863-E478-3207-AF47CD5808FA}"/>
          </ac:picMkLst>
        </pc:picChg>
        <pc:picChg chg="del">
          <ac:chgData name="Laura Oathout" userId="6ff55ba14486fe89" providerId="LiveId" clId="{8A25C1CB-24DB-4D2A-99D5-8DFD20937C67}" dt="2023-05-03T17:57:46.802" v="459"/>
          <ac:picMkLst>
            <pc:docMk/>
            <pc:sldMk cId="1119858929" sldId="333"/>
            <ac:picMk id="6" creationId="{14D09709-CD82-F46B-FBD2-24A2792C4A91}"/>
          </ac:picMkLst>
        </pc:picChg>
        <pc:picChg chg="del">
          <ac:chgData name="Laura Oathout" userId="6ff55ba14486fe89" providerId="LiveId" clId="{8A25C1CB-24DB-4D2A-99D5-8DFD20937C67}" dt="2023-05-03T17:57:46.818" v="489"/>
          <ac:picMkLst>
            <pc:docMk/>
            <pc:sldMk cId="1119858929" sldId="333"/>
            <ac:picMk id="8" creationId="{E056B2A2-7329-9A82-3183-46493B91C0E1}"/>
          </ac:picMkLst>
        </pc:picChg>
        <pc:picChg chg="del">
          <ac:chgData name="Laura Oathout" userId="6ff55ba14486fe89" providerId="LiveId" clId="{8A25C1CB-24DB-4D2A-99D5-8DFD20937C67}" dt="2023-05-03T17:57:46.802" v="461"/>
          <ac:picMkLst>
            <pc:docMk/>
            <pc:sldMk cId="1119858929" sldId="333"/>
            <ac:picMk id="10" creationId="{4502F917-22A1-4A5A-DF4B-C11805C276ED}"/>
          </ac:picMkLst>
        </pc:picChg>
        <pc:picChg chg="del">
          <ac:chgData name="Laura Oathout" userId="6ff55ba14486fe89" providerId="LiveId" clId="{8A25C1CB-24DB-4D2A-99D5-8DFD20937C67}" dt="2023-05-03T17:57:46.818" v="487"/>
          <ac:picMkLst>
            <pc:docMk/>
            <pc:sldMk cId="1119858929" sldId="333"/>
            <ac:picMk id="15" creationId="{6FA279D2-D977-FA35-D0F5-B40D70968512}"/>
          </ac:picMkLst>
        </pc:picChg>
      </pc:sldChg>
      <pc:sldChg chg="delSp mod setBg">
        <pc:chgData name="Laura Oathout" userId="6ff55ba14486fe89" providerId="LiveId" clId="{8A25C1CB-24DB-4D2A-99D5-8DFD20937C67}" dt="2023-05-03T17:57:46.881" v="529"/>
        <pc:sldMkLst>
          <pc:docMk/>
          <pc:sldMk cId="1819477754" sldId="334"/>
        </pc:sldMkLst>
        <pc:spChg chg="del">
          <ac:chgData name="Laura Oathout" userId="6ff55ba14486fe89" providerId="LiveId" clId="{8A25C1CB-24DB-4D2A-99D5-8DFD20937C67}" dt="2023-05-03T17:57:46.850" v="493"/>
          <ac:spMkLst>
            <pc:docMk/>
            <pc:sldMk cId="1819477754" sldId="334"/>
            <ac:spMk id="2" creationId="{3E688331-C9B7-4293-1443-47BB82BA0509}"/>
          </ac:spMkLst>
        </pc:spChg>
        <pc:spChg chg="del">
          <ac:chgData name="Laura Oathout" userId="6ff55ba14486fe89" providerId="LiveId" clId="{8A25C1CB-24DB-4D2A-99D5-8DFD20937C67}" dt="2023-05-03T17:57:46.851" v="495"/>
          <ac:spMkLst>
            <pc:docMk/>
            <pc:sldMk cId="1819477754" sldId="334"/>
            <ac:spMk id="5" creationId="{995E126E-BDF6-DCE9-A30A-C52C2795C284}"/>
          </ac:spMkLst>
        </pc:spChg>
        <pc:spChg chg="del">
          <ac:chgData name="Laura Oathout" userId="6ff55ba14486fe89" providerId="LiveId" clId="{8A25C1CB-24DB-4D2A-99D5-8DFD20937C67}" dt="2023-05-03T17:57:46.853" v="501"/>
          <ac:spMkLst>
            <pc:docMk/>
            <pc:sldMk cId="1819477754" sldId="334"/>
            <ac:spMk id="7" creationId="{9D3DC2C4-823E-F909-1B03-328839412FF8}"/>
          </ac:spMkLst>
        </pc:spChg>
        <pc:spChg chg="del">
          <ac:chgData name="Laura Oathout" userId="6ff55ba14486fe89" providerId="LiveId" clId="{8A25C1CB-24DB-4D2A-99D5-8DFD20937C67}" dt="2023-05-03T17:57:46.861" v="515"/>
          <ac:spMkLst>
            <pc:docMk/>
            <pc:sldMk cId="1819477754" sldId="334"/>
            <ac:spMk id="9" creationId="{85682D7F-419A-6EB0-D213-6BF7D7738919}"/>
          </ac:spMkLst>
        </pc:spChg>
        <pc:spChg chg="del">
          <ac:chgData name="Laura Oathout" userId="6ff55ba14486fe89" providerId="LiveId" clId="{8A25C1CB-24DB-4D2A-99D5-8DFD20937C67}" dt="2023-05-03T17:57:46.861" v="517"/>
          <ac:spMkLst>
            <pc:docMk/>
            <pc:sldMk cId="1819477754" sldId="334"/>
            <ac:spMk id="11" creationId="{F4B4158D-FA77-5F37-0723-38FF17D1C5A4}"/>
          </ac:spMkLst>
        </pc:spChg>
        <pc:spChg chg="del">
          <ac:chgData name="Laura Oathout" userId="6ff55ba14486fe89" providerId="LiveId" clId="{8A25C1CB-24DB-4D2A-99D5-8DFD20937C67}" dt="2023-05-03T17:57:46.855" v="505"/>
          <ac:spMkLst>
            <pc:docMk/>
            <pc:sldMk cId="1819477754" sldId="334"/>
            <ac:spMk id="12" creationId="{F64A9551-7D33-BBAF-B1BE-10B8D8647C35}"/>
          </ac:spMkLst>
        </pc:spChg>
        <pc:spChg chg="del">
          <ac:chgData name="Laura Oathout" userId="6ff55ba14486fe89" providerId="LiveId" clId="{8A25C1CB-24DB-4D2A-99D5-8DFD20937C67}" dt="2023-05-03T17:57:46.861" v="519"/>
          <ac:spMkLst>
            <pc:docMk/>
            <pc:sldMk cId="1819477754" sldId="334"/>
            <ac:spMk id="13" creationId="{29735B1B-EA32-FE57-9FC7-E03A3F553D20}"/>
          </ac:spMkLst>
        </pc:spChg>
        <pc:spChg chg="del">
          <ac:chgData name="Laura Oathout" userId="6ff55ba14486fe89" providerId="LiveId" clId="{8A25C1CB-24DB-4D2A-99D5-8DFD20937C67}" dt="2023-05-03T17:57:46.861" v="521"/>
          <ac:spMkLst>
            <pc:docMk/>
            <pc:sldMk cId="1819477754" sldId="334"/>
            <ac:spMk id="14" creationId="{9B9C6268-BACB-0A30-11BD-F57E79071EA8}"/>
          </ac:spMkLst>
        </pc:spChg>
        <pc:spChg chg="del">
          <ac:chgData name="Laura Oathout" userId="6ff55ba14486fe89" providerId="LiveId" clId="{8A25C1CB-24DB-4D2A-99D5-8DFD20937C67}" dt="2023-05-03T17:57:46.864" v="523"/>
          <ac:spMkLst>
            <pc:docMk/>
            <pc:sldMk cId="1819477754" sldId="334"/>
            <ac:spMk id="15" creationId="{93F53D14-3765-269D-0713-F7CE3C32A3F1}"/>
          </ac:spMkLst>
        </pc:spChg>
        <pc:spChg chg="del">
          <ac:chgData name="Laura Oathout" userId="6ff55ba14486fe89" providerId="LiveId" clId="{8A25C1CB-24DB-4D2A-99D5-8DFD20937C67}" dt="2023-05-03T17:57:46.864" v="525"/>
          <ac:spMkLst>
            <pc:docMk/>
            <pc:sldMk cId="1819477754" sldId="334"/>
            <ac:spMk id="16" creationId="{F2D6DCF8-82DA-24BB-3B47-C692674C7EED}"/>
          </ac:spMkLst>
        </pc:spChg>
        <pc:spChg chg="del">
          <ac:chgData name="Laura Oathout" userId="6ff55ba14486fe89" providerId="LiveId" clId="{8A25C1CB-24DB-4D2A-99D5-8DFD20937C67}" dt="2023-05-03T17:57:46.865" v="527"/>
          <ac:spMkLst>
            <pc:docMk/>
            <pc:sldMk cId="1819477754" sldId="334"/>
            <ac:spMk id="17" creationId="{58B780BB-DA5E-3E53-5BA1-0E034299D420}"/>
          </ac:spMkLst>
        </pc:spChg>
        <pc:spChg chg="del">
          <ac:chgData name="Laura Oathout" userId="6ff55ba14486fe89" providerId="LiveId" clId="{8A25C1CB-24DB-4D2A-99D5-8DFD20937C67}" dt="2023-05-03T17:57:46.855" v="509"/>
          <ac:spMkLst>
            <pc:docMk/>
            <pc:sldMk cId="1819477754" sldId="334"/>
            <ac:spMk id="33" creationId="{AC9D259A-26DC-E595-BD28-B43A7D5ED08B}"/>
          </ac:spMkLst>
        </pc:spChg>
        <pc:picChg chg="del">
          <ac:chgData name="Laura Oathout" userId="6ff55ba14486fe89" providerId="LiveId" clId="{8A25C1CB-24DB-4D2A-99D5-8DFD20937C67}" dt="2023-05-03T17:57:46.855" v="503"/>
          <ac:picMkLst>
            <pc:docMk/>
            <pc:sldMk cId="1819477754" sldId="334"/>
            <ac:picMk id="3" creationId="{5811C194-9A01-7DD8-F7C8-63BD66D55B39}"/>
          </ac:picMkLst>
        </pc:picChg>
        <pc:picChg chg="del">
          <ac:chgData name="Laura Oathout" userId="6ff55ba14486fe89" providerId="LiveId" clId="{8A25C1CB-24DB-4D2A-99D5-8DFD20937C67}" dt="2023-05-03T17:57:46.852" v="497"/>
          <ac:picMkLst>
            <pc:docMk/>
            <pc:sldMk cId="1819477754" sldId="334"/>
            <ac:picMk id="6" creationId="{14D09709-CD82-F46B-FBD2-24A2792C4A91}"/>
          </ac:picMkLst>
        </pc:picChg>
        <pc:picChg chg="del">
          <ac:chgData name="Laura Oathout" userId="6ff55ba14486fe89" providerId="LiveId" clId="{8A25C1CB-24DB-4D2A-99D5-8DFD20937C67}" dt="2023-05-03T17:57:46.855" v="511"/>
          <ac:picMkLst>
            <pc:docMk/>
            <pc:sldMk cId="1819477754" sldId="334"/>
            <ac:picMk id="8" creationId="{2C32F082-E7BA-9B6A-FBC8-66A9886F5C8C}"/>
          </ac:picMkLst>
        </pc:picChg>
        <pc:picChg chg="del">
          <ac:chgData name="Laura Oathout" userId="6ff55ba14486fe89" providerId="LiveId" clId="{8A25C1CB-24DB-4D2A-99D5-8DFD20937C67}" dt="2023-05-03T17:57:46.853" v="499"/>
          <ac:picMkLst>
            <pc:docMk/>
            <pc:sldMk cId="1819477754" sldId="334"/>
            <ac:picMk id="10" creationId="{4502F917-22A1-4A5A-DF4B-C11805C276ED}"/>
          </ac:picMkLst>
        </pc:picChg>
        <pc:picChg chg="del">
          <ac:chgData name="Laura Oathout" userId="6ff55ba14486fe89" providerId="LiveId" clId="{8A25C1CB-24DB-4D2A-99D5-8DFD20937C67}" dt="2023-05-03T17:57:46.855" v="507"/>
          <ac:picMkLst>
            <pc:docMk/>
            <pc:sldMk cId="1819477754" sldId="334"/>
            <ac:picMk id="34" creationId="{5F4CFE41-FB2D-6478-6BE6-02932586EBF7}"/>
          </ac:picMkLst>
        </pc:picChg>
        <pc:picChg chg="del">
          <ac:chgData name="Laura Oathout" userId="6ff55ba14486fe89" providerId="LiveId" clId="{8A25C1CB-24DB-4D2A-99D5-8DFD20937C67}" dt="2023-05-03T17:57:46.855" v="513"/>
          <ac:picMkLst>
            <pc:docMk/>
            <pc:sldMk cId="1819477754" sldId="334"/>
            <ac:picMk id="38" creationId="{6F624B03-B2F5-F682-AF8F-A06299CC0FD6}"/>
          </ac:picMkLst>
        </pc:picChg>
      </pc:sldChg>
      <pc:sldChg chg="delSp mod setBg">
        <pc:chgData name="Laura Oathout" userId="6ff55ba14486fe89" providerId="LiveId" clId="{8A25C1CB-24DB-4D2A-99D5-8DFD20937C67}" dt="2023-05-03T17:57:46.976" v="605"/>
        <pc:sldMkLst>
          <pc:docMk/>
          <pc:sldMk cId="2862947653" sldId="335"/>
        </pc:sldMkLst>
        <pc:spChg chg="del">
          <ac:chgData name="Laura Oathout" userId="6ff55ba14486fe89" providerId="LiveId" clId="{8A25C1CB-24DB-4D2A-99D5-8DFD20937C67}" dt="2023-05-03T17:57:46.929" v="565"/>
          <ac:spMkLst>
            <pc:docMk/>
            <pc:sldMk cId="2862947653" sldId="335"/>
            <ac:spMk id="2" creationId="{3E688331-C9B7-4293-1443-47BB82BA0509}"/>
          </ac:spMkLst>
        </pc:spChg>
        <pc:spChg chg="del">
          <ac:chgData name="Laura Oathout" userId="6ff55ba14486fe89" providerId="LiveId" clId="{8A25C1CB-24DB-4D2A-99D5-8DFD20937C67}" dt="2023-05-03T17:57:46.929" v="567"/>
          <ac:spMkLst>
            <pc:docMk/>
            <pc:sldMk cId="2862947653" sldId="335"/>
            <ac:spMk id="5" creationId="{995E126E-BDF6-DCE9-A30A-C52C2795C284}"/>
          </ac:spMkLst>
        </pc:spChg>
        <pc:spChg chg="del">
          <ac:chgData name="Laura Oathout" userId="6ff55ba14486fe89" providerId="LiveId" clId="{8A25C1CB-24DB-4D2A-99D5-8DFD20937C67}" dt="2023-05-03T17:57:46.945" v="577"/>
          <ac:spMkLst>
            <pc:docMk/>
            <pc:sldMk cId="2862947653" sldId="335"/>
            <ac:spMk id="7" creationId="{9D3DC2C4-823E-F909-1B03-328839412FF8}"/>
          </ac:spMkLst>
        </pc:spChg>
        <pc:spChg chg="del">
          <ac:chgData name="Laura Oathout" userId="6ff55ba14486fe89" providerId="LiveId" clId="{8A25C1CB-24DB-4D2A-99D5-8DFD20937C67}" dt="2023-05-03T17:57:46.945" v="581"/>
          <ac:spMkLst>
            <pc:docMk/>
            <pc:sldMk cId="2862947653" sldId="335"/>
            <ac:spMk id="9" creationId="{85682D7F-419A-6EB0-D213-6BF7D7738919}"/>
          </ac:spMkLst>
        </pc:spChg>
        <pc:spChg chg="del">
          <ac:chgData name="Laura Oathout" userId="6ff55ba14486fe89" providerId="LiveId" clId="{8A25C1CB-24DB-4D2A-99D5-8DFD20937C67}" dt="2023-05-03T17:57:46.945" v="583"/>
          <ac:spMkLst>
            <pc:docMk/>
            <pc:sldMk cId="2862947653" sldId="335"/>
            <ac:spMk id="11" creationId="{F4B4158D-FA77-5F37-0723-38FF17D1C5A4}"/>
          </ac:spMkLst>
        </pc:spChg>
        <pc:spChg chg="del">
          <ac:chgData name="Laura Oathout" userId="6ff55ba14486fe89" providerId="LiveId" clId="{8A25C1CB-24DB-4D2A-99D5-8DFD20937C67}" dt="2023-05-03T17:57:46.929" v="571"/>
          <ac:spMkLst>
            <pc:docMk/>
            <pc:sldMk cId="2862947653" sldId="335"/>
            <ac:spMk id="12" creationId="{F64A9551-7D33-BBAF-B1BE-10B8D8647C35}"/>
          </ac:spMkLst>
        </pc:spChg>
        <pc:spChg chg="del">
          <ac:chgData name="Laura Oathout" userId="6ff55ba14486fe89" providerId="LiveId" clId="{8A25C1CB-24DB-4D2A-99D5-8DFD20937C67}" dt="2023-05-03T17:57:46.945" v="585"/>
          <ac:spMkLst>
            <pc:docMk/>
            <pc:sldMk cId="2862947653" sldId="335"/>
            <ac:spMk id="13" creationId="{29735B1B-EA32-FE57-9FC7-E03A3F553D20}"/>
          </ac:spMkLst>
        </pc:spChg>
        <pc:spChg chg="del">
          <ac:chgData name="Laura Oathout" userId="6ff55ba14486fe89" providerId="LiveId" clId="{8A25C1CB-24DB-4D2A-99D5-8DFD20937C67}" dt="2023-05-03T17:57:46.945" v="587"/>
          <ac:spMkLst>
            <pc:docMk/>
            <pc:sldMk cId="2862947653" sldId="335"/>
            <ac:spMk id="14" creationId="{9B9C6268-BACB-0A30-11BD-F57E79071EA8}"/>
          </ac:spMkLst>
        </pc:spChg>
        <pc:spChg chg="del">
          <ac:chgData name="Laura Oathout" userId="6ff55ba14486fe89" providerId="LiveId" clId="{8A25C1CB-24DB-4D2A-99D5-8DFD20937C67}" dt="2023-05-03T17:57:46.945" v="589"/>
          <ac:spMkLst>
            <pc:docMk/>
            <pc:sldMk cId="2862947653" sldId="335"/>
            <ac:spMk id="15" creationId="{93F53D14-3765-269D-0713-F7CE3C32A3F1}"/>
          </ac:spMkLst>
        </pc:spChg>
        <pc:spChg chg="del">
          <ac:chgData name="Laura Oathout" userId="6ff55ba14486fe89" providerId="LiveId" clId="{8A25C1CB-24DB-4D2A-99D5-8DFD20937C67}" dt="2023-05-03T17:57:46.945" v="591"/>
          <ac:spMkLst>
            <pc:docMk/>
            <pc:sldMk cId="2862947653" sldId="335"/>
            <ac:spMk id="16" creationId="{F2D6DCF8-82DA-24BB-3B47-C692674C7EED}"/>
          </ac:spMkLst>
        </pc:spChg>
        <pc:spChg chg="del">
          <ac:chgData name="Laura Oathout" userId="6ff55ba14486fe89" providerId="LiveId" clId="{8A25C1CB-24DB-4D2A-99D5-8DFD20937C67}" dt="2023-05-03T17:57:46.945" v="593"/>
          <ac:spMkLst>
            <pc:docMk/>
            <pc:sldMk cId="2862947653" sldId="335"/>
            <ac:spMk id="17" creationId="{58B780BB-DA5E-3E53-5BA1-0E034299D420}"/>
          </ac:spMkLst>
        </pc:spChg>
        <pc:spChg chg="del">
          <ac:chgData name="Laura Oathout" userId="6ff55ba14486fe89" providerId="LiveId" clId="{8A25C1CB-24DB-4D2A-99D5-8DFD20937C67}" dt="2023-05-03T17:57:46.945" v="595"/>
          <ac:spMkLst>
            <pc:docMk/>
            <pc:sldMk cId="2862947653" sldId="335"/>
            <ac:spMk id="20" creationId="{E1D7927F-0570-AD74-7FDF-83DFA643BEA2}"/>
          </ac:spMkLst>
        </pc:spChg>
        <pc:spChg chg="del">
          <ac:chgData name="Laura Oathout" userId="6ff55ba14486fe89" providerId="LiveId" clId="{8A25C1CB-24DB-4D2A-99D5-8DFD20937C67}" dt="2023-05-03T17:57:46.945" v="597"/>
          <ac:spMkLst>
            <pc:docMk/>
            <pc:sldMk cId="2862947653" sldId="335"/>
            <ac:spMk id="21" creationId="{40D90391-8809-8225-00E6-FE96B2F2A227}"/>
          </ac:spMkLst>
        </pc:spChg>
        <pc:spChg chg="del">
          <ac:chgData name="Laura Oathout" userId="6ff55ba14486fe89" providerId="LiveId" clId="{8A25C1CB-24DB-4D2A-99D5-8DFD20937C67}" dt="2023-05-03T17:57:46.945" v="603"/>
          <ac:spMkLst>
            <pc:docMk/>
            <pc:sldMk cId="2862947653" sldId="335"/>
            <ac:spMk id="33" creationId="{AC9D259A-26DC-E595-BD28-B43A7D5ED08B}"/>
          </ac:spMkLst>
        </pc:spChg>
        <pc:picChg chg="del">
          <ac:chgData name="Laura Oathout" userId="6ff55ba14486fe89" providerId="LiveId" clId="{8A25C1CB-24DB-4D2A-99D5-8DFD20937C67}" dt="2023-05-03T17:57:46.945" v="573"/>
          <ac:picMkLst>
            <pc:docMk/>
            <pc:sldMk cId="2862947653" sldId="335"/>
            <ac:picMk id="3" creationId="{5811C194-9A01-7DD8-F7C8-63BD66D55B39}"/>
          </ac:picMkLst>
        </pc:picChg>
        <pc:picChg chg="del">
          <ac:chgData name="Laura Oathout" userId="6ff55ba14486fe89" providerId="LiveId" clId="{8A25C1CB-24DB-4D2A-99D5-8DFD20937C67}" dt="2023-05-03T17:57:46.929" v="569"/>
          <ac:picMkLst>
            <pc:docMk/>
            <pc:sldMk cId="2862947653" sldId="335"/>
            <ac:picMk id="6" creationId="{14D09709-CD82-F46B-FBD2-24A2792C4A91}"/>
          </ac:picMkLst>
        </pc:picChg>
        <pc:picChg chg="del">
          <ac:chgData name="Laura Oathout" userId="6ff55ba14486fe89" providerId="LiveId" clId="{8A25C1CB-24DB-4D2A-99D5-8DFD20937C67}" dt="2023-05-03T17:57:46.945" v="579"/>
          <ac:picMkLst>
            <pc:docMk/>
            <pc:sldMk cId="2862947653" sldId="335"/>
            <ac:picMk id="8" creationId="{2C32F082-E7BA-9B6A-FBC8-66A9886F5C8C}"/>
          </ac:picMkLst>
        </pc:picChg>
        <pc:picChg chg="del">
          <ac:chgData name="Laura Oathout" userId="6ff55ba14486fe89" providerId="LiveId" clId="{8A25C1CB-24DB-4D2A-99D5-8DFD20937C67}" dt="2023-05-03T17:57:46.945" v="575"/>
          <ac:picMkLst>
            <pc:docMk/>
            <pc:sldMk cId="2862947653" sldId="335"/>
            <ac:picMk id="19" creationId="{70ADEAE2-42AF-3BF3-9D1B-307ECA915BEB}"/>
          </ac:picMkLst>
        </pc:picChg>
        <pc:picChg chg="del">
          <ac:chgData name="Laura Oathout" userId="6ff55ba14486fe89" providerId="LiveId" clId="{8A25C1CB-24DB-4D2A-99D5-8DFD20937C67}" dt="2023-05-03T17:57:46.945" v="599"/>
          <ac:picMkLst>
            <pc:docMk/>
            <pc:sldMk cId="2862947653" sldId="335"/>
            <ac:picMk id="22" creationId="{7FAE7EBC-6F58-3CE9-736E-CAEE9BAC768D}"/>
          </ac:picMkLst>
        </pc:picChg>
        <pc:picChg chg="del">
          <ac:chgData name="Laura Oathout" userId="6ff55ba14486fe89" providerId="LiveId" clId="{8A25C1CB-24DB-4D2A-99D5-8DFD20937C67}" dt="2023-05-03T17:57:46.945" v="601"/>
          <ac:picMkLst>
            <pc:docMk/>
            <pc:sldMk cId="2862947653" sldId="335"/>
            <ac:picMk id="23" creationId="{201F9436-21DD-3FC9-B45C-CCCDCFC1AAA1}"/>
          </ac:picMkLst>
        </pc:picChg>
      </pc:sldChg>
      <pc:sldChg chg="delSp mod setBg">
        <pc:chgData name="Laura Oathout" userId="6ff55ba14486fe89" providerId="LiveId" clId="{8A25C1CB-24DB-4D2A-99D5-8DFD20937C67}" dt="2023-05-03T17:57:46.929" v="563"/>
        <pc:sldMkLst>
          <pc:docMk/>
          <pc:sldMk cId="337352834" sldId="336"/>
        </pc:sldMkLst>
        <pc:spChg chg="del">
          <ac:chgData name="Laura Oathout" userId="6ff55ba14486fe89" providerId="LiveId" clId="{8A25C1CB-24DB-4D2A-99D5-8DFD20937C67}" dt="2023-05-03T17:57:46.881" v="531"/>
          <ac:spMkLst>
            <pc:docMk/>
            <pc:sldMk cId="337352834" sldId="336"/>
            <ac:spMk id="2" creationId="{3E688331-C9B7-4293-1443-47BB82BA0509}"/>
          </ac:spMkLst>
        </pc:spChg>
        <pc:spChg chg="del">
          <ac:chgData name="Laura Oathout" userId="6ff55ba14486fe89" providerId="LiveId" clId="{8A25C1CB-24DB-4D2A-99D5-8DFD20937C67}" dt="2023-05-03T17:57:46.894" v="533"/>
          <ac:spMkLst>
            <pc:docMk/>
            <pc:sldMk cId="337352834" sldId="336"/>
            <ac:spMk id="5" creationId="{995E126E-BDF6-DCE9-A30A-C52C2795C284}"/>
          </ac:spMkLst>
        </pc:spChg>
        <pc:spChg chg="del">
          <ac:chgData name="Laura Oathout" userId="6ff55ba14486fe89" providerId="LiveId" clId="{8A25C1CB-24DB-4D2A-99D5-8DFD20937C67}" dt="2023-05-03T17:57:46.897" v="539"/>
          <ac:spMkLst>
            <pc:docMk/>
            <pc:sldMk cId="337352834" sldId="336"/>
            <ac:spMk id="7" creationId="{9D3DC2C4-823E-F909-1B03-328839412FF8}"/>
          </ac:spMkLst>
        </pc:spChg>
        <pc:spChg chg="del">
          <ac:chgData name="Laura Oathout" userId="6ff55ba14486fe89" providerId="LiveId" clId="{8A25C1CB-24DB-4D2A-99D5-8DFD20937C67}" dt="2023-05-03T17:57:46.900" v="543"/>
          <ac:spMkLst>
            <pc:docMk/>
            <pc:sldMk cId="337352834" sldId="336"/>
            <ac:spMk id="9" creationId="{85682D7F-419A-6EB0-D213-6BF7D7738919}"/>
          </ac:spMkLst>
        </pc:spChg>
        <pc:spChg chg="del">
          <ac:chgData name="Laura Oathout" userId="6ff55ba14486fe89" providerId="LiveId" clId="{8A25C1CB-24DB-4D2A-99D5-8DFD20937C67}" dt="2023-05-03T17:57:46.901" v="545"/>
          <ac:spMkLst>
            <pc:docMk/>
            <pc:sldMk cId="337352834" sldId="336"/>
            <ac:spMk id="11" creationId="{F4B4158D-FA77-5F37-0723-38FF17D1C5A4}"/>
          </ac:spMkLst>
        </pc:spChg>
        <pc:spChg chg="del">
          <ac:chgData name="Laura Oathout" userId="6ff55ba14486fe89" providerId="LiveId" clId="{8A25C1CB-24DB-4D2A-99D5-8DFD20937C67}" dt="2023-05-03T17:57:46.902" v="547"/>
          <ac:spMkLst>
            <pc:docMk/>
            <pc:sldMk cId="337352834" sldId="336"/>
            <ac:spMk id="13" creationId="{29735B1B-EA32-FE57-9FC7-E03A3F553D20}"/>
          </ac:spMkLst>
        </pc:spChg>
        <pc:spChg chg="del">
          <ac:chgData name="Laura Oathout" userId="6ff55ba14486fe89" providerId="LiveId" clId="{8A25C1CB-24DB-4D2A-99D5-8DFD20937C67}" dt="2023-05-03T17:57:46.903" v="549"/>
          <ac:spMkLst>
            <pc:docMk/>
            <pc:sldMk cId="337352834" sldId="336"/>
            <ac:spMk id="14" creationId="{9B9C6268-BACB-0A30-11BD-F57E79071EA8}"/>
          </ac:spMkLst>
        </pc:spChg>
        <pc:spChg chg="del">
          <ac:chgData name="Laura Oathout" userId="6ff55ba14486fe89" providerId="LiveId" clId="{8A25C1CB-24DB-4D2A-99D5-8DFD20937C67}" dt="2023-05-03T17:57:46.903" v="551"/>
          <ac:spMkLst>
            <pc:docMk/>
            <pc:sldMk cId="337352834" sldId="336"/>
            <ac:spMk id="15" creationId="{93F53D14-3765-269D-0713-F7CE3C32A3F1}"/>
          </ac:spMkLst>
        </pc:spChg>
        <pc:spChg chg="del">
          <ac:chgData name="Laura Oathout" userId="6ff55ba14486fe89" providerId="LiveId" clId="{8A25C1CB-24DB-4D2A-99D5-8DFD20937C67}" dt="2023-05-03T17:57:46.904" v="553"/>
          <ac:spMkLst>
            <pc:docMk/>
            <pc:sldMk cId="337352834" sldId="336"/>
            <ac:spMk id="16" creationId="{F2D6DCF8-82DA-24BB-3B47-C692674C7EED}"/>
          </ac:spMkLst>
        </pc:spChg>
        <pc:spChg chg="del">
          <ac:chgData name="Laura Oathout" userId="6ff55ba14486fe89" providerId="LiveId" clId="{8A25C1CB-24DB-4D2A-99D5-8DFD20937C67}" dt="2023-05-03T17:57:46.905" v="555"/>
          <ac:spMkLst>
            <pc:docMk/>
            <pc:sldMk cId="337352834" sldId="336"/>
            <ac:spMk id="17" creationId="{58B780BB-DA5E-3E53-5BA1-0E034299D420}"/>
          </ac:spMkLst>
        </pc:spChg>
        <pc:spChg chg="del">
          <ac:chgData name="Laura Oathout" userId="6ff55ba14486fe89" providerId="LiveId" clId="{8A25C1CB-24DB-4D2A-99D5-8DFD20937C67}" dt="2023-05-03T17:57:46.906" v="557"/>
          <ac:spMkLst>
            <pc:docMk/>
            <pc:sldMk cId="337352834" sldId="336"/>
            <ac:spMk id="21" creationId="{8453C742-1274-2257-F2E8-E032045C0DCC}"/>
          </ac:spMkLst>
        </pc:spChg>
        <pc:spChg chg="del">
          <ac:chgData name="Laura Oathout" userId="6ff55ba14486fe89" providerId="LiveId" clId="{8A25C1CB-24DB-4D2A-99D5-8DFD20937C67}" dt="2023-05-03T17:57:46.908" v="561"/>
          <ac:spMkLst>
            <pc:docMk/>
            <pc:sldMk cId="337352834" sldId="336"/>
            <ac:spMk id="32" creationId="{A1E91A9B-2B68-E201-BFAC-BED0412F3BFF}"/>
          </ac:spMkLst>
        </pc:spChg>
        <pc:picChg chg="del">
          <ac:chgData name="Laura Oathout" userId="6ff55ba14486fe89" providerId="LiveId" clId="{8A25C1CB-24DB-4D2A-99D5-8DFD20937C67}" dt="2023-05-03T17:57:46.897" v="541"/>
          <ac:picMkLst>
            <pc:docMk/>
            <pc:sldMk cId="337352834" sldId="336"/>
            <ac:picMk id="3" creationId="{5811C194-9A01-7DD8-F7C8-63BD66D55B39}"/>
          </ac:picMkLst>
        </pc:picChg>
        <pc:picChg chg="del">
          <ac:chgData name="Laura Oathout" userId="6ff55ba14486fe89" providerId="LiveId" clId="{8A25C1CB-24DB-4D2A-99D5-8DFD20937C67}" dt="2023-05-03T17:57:46.894" v="535"/>
          <ac:picMkLst>
            <pc:docMk/>
            <pc:sldMk cId="337352834" sldId="336"/>
            <ac:picMk id="6" creationId="{14D09709-CD82-F46B-FBD2-24A2792C4A91}"/>
          </ac:picMkLst>
        </pc:picChg>
        <pc:picChg chg="del">
          <ac:chgData name="Laura Oathout" userId="6ff55ba14486fe89" providerId="LiveId" clId="{8A25C1CB-24DB-4D2A-99D5-8DFD20937C67}" dt="2023-05-03T17:57:46.897" v="537"/>
          <ac:picMkLst>
            <pc:docMk/>
            <pc:sldMk cId="337352834" sldId="336"/>
            <ac:picMk id="20" creationId="{62E81C83-5BAB-6842-CE1E-345805B42F38}"/>
          </ac:picMkLst>
        </pc:picChg>
        <pc:picChg chg="del">
          <ac:chgData name="Laura Oathout" userId="6ff55ba14486fe89" providerId="LiveId" clId="{8A25C1CB-24DB-4D2A-99D5-8DFD20937C67}" dt="2023-05-03T17:57:46.906" v="559"/>
          <ac:picMkLst>
            <pc:docMk/>
            <pc:sldMk cId="337352834" sldId="336"/>
            <ac:picMk id="30" creationId="{3546F372-B971-61D1-6EC8-F223E5F97A7C}"/>
          </ac:picMkLst>
        </pc:picChg>
      </pc:sldChg>
      <pc:sldChg chg="delSp mod setBg">
        <pc:chgData name="Laura Oathout" userId="6ff55ba14486fe89" providerId="LiveId" clId="{8A25C1CB-24DB-4D2A-99D5-8DFD20937C67}" dt="2023-05-03T17:57:47.023" v="647"/>
        <pc:sldMkLst>
          <pc:docMk/>
          <pc:sldMk cId="2433002504" sldId="337"/>
        </pc:sldMkLst>
        <pc:spChg chg="del">
          <ac:chgData name="Laura Oathout" userId="6ff55ba14486fe89" providerId="LiveId" clId="{8A25C1CB-24DB-4D2A-99D5-8DFD20937C67}" dt="2023-05-03T17:57:46.976" v="607"/>
          <ac:spMkLst>
            <pc:docMk/>
            <pc:sldMk cId="2433002504" sldId="337"/>
            <ac:spMk id="2" creationId="{3E688331-C9B7-4293-1443-47BB82BA0509}"/>
          </ac:spMkLst>
        </pc:spChg>
        <pc:spChg chg="del">
          <ac:chgData name="Laura Oathout" userId="6ff55ba14486fe89" providerId="LiveId" clId="{8A25C1CB-24DB-4D2A-99D5-8DFD20937C67}" dt="2023-05-03T17:57:46.976" v="609"/>
          <ac:spMkLst>
            <pc:docMk/>
            <pc:sldMk cId="2433002504" sldId="337"/>
            <ac:spMk id="5" creationId="{995E126E-BDF6-DCE9-A30A-C52C2795C284}"/>
          </ac:spMkLst>
        </pc:spChg>
        <pc:spChg chg="del">
          <ac:chgData name="Laura Oathout" userId="6ff55ba14486fe89" providerId="LiveId" clId="{8A25C1CB-24DB-4D2A-99D5-8DFD20937C67}" dt="2023-05-03T17:57:46.992" v="619"/>
          <ac:spMkLst>
            <pc:docMk/>
            <pc:sldMk cId="2433002504" sldId="337"/>
            <ac:spMk id="7" creationId="{9D3DC2C4-823E-F909-1B03-328839412FF8}"/>
          </ac:spMkLst>
        </pc:spChg>
        <pc:spChg chg="del">
          <ac:chgData name="Laura Oathout" userId="6ff55ba14486fe89" providerId="LiveId" clId="{8A25C1CB-24DB-4D2A-99D5-8DFD20937C67}" dt="2023-05-03T17:57:46.992" v="623"/>
          <ac:spMkLst>
            <pc:docMk/>
            <pc:sldMk cId="2433002504" sldId="337"/>
            <ac:spMk id="9" creationId="{85682D7F-419A-6EB0-D213-6BF7D7738919}"/>
          </ac:spMkLst>
        </pc:spChg>
        <pc:spChg chg="del">
          <ac:chgData name="Laura Oathout" userId="6ff55ba14486fe89" providerId="LiveId" clId="{8A25C1CB-24DB-4D2A-99D5-8DFD20937C67}" dt="2023-05-03T17:57:46.992" v="625"/>
          <ac:spMkLst>
            <pc:docMk/>
            <pc:sldMk cId="2433002504" sldId="337"/>
            <ac:spMk id="11" creationId="{F4B4158D-FA77-5F37-0723-38FF17D1C5A4}"/>
          </ac:spMkLst>
        </pc:spChg>
        <pc:spChg chg="del">
          <ac:chgData name="Laura Oathout" userId="6ff55ba14486fe89" providerId="LiveId" clId="{8A25C1CB-24DB-4D2A-99D5-8DFD20937C67}" dt="2023-05-03T17:57:46.992" v="613"/>
          <ac:spMkLst>
            <pc:docMk/>
            <pc:sldMk cId="2433002504" sldId="337"/>
            <ac:spMk id="12" creationId="{F64A9551-7D33-BBAF-B1BE-10B8D8647C35}"/>
          </ac:spMkLst>
        </pc:spChg>
        <pc:spChg chg="del">
          <ac:chgData name="Laura Oathout" userId="6ff55ba14486fe89" providerId="LiveId" clId="{8A25C1CB-24DB-4D2A-99D5-8DFD20937C67}" dt="2023-05-03T17:57:46.992" v="627"/>
          <ac:spMkLst>
            <pc:docMk/>
            <pc:sldMk cId="2433002504" sldId="337"/>
            <ac:spMk id="13" creationId="{29735B1B-EA32-FE57-9FC7-E03A3F553D20}"/>
          </ac:spMkLst>
        </pc:spChg>
        <pc:spChg chg="del">
          <ac:chgData name="Laura Oathout" userId="6ff55ba14486fe89" providerId="LiveId" clId="{8A25C1CB-24DB-4D2A-99D5-8DFD20937C67}" dt="2023-05-03T17:57:46.992" v="629"/>
          <ac:spMkLst>
            <pc:docMk/>
            <pc:sldMk cId="2433002504" sldId="337"/>
            <ac:spMk id="14" creationId="{9B9C6268-BACB-0A30-11BD-F57E79071EA8}"/>
          </ac:spMkLst>
        </pc:spChg>
        <pc:spChg chg="del">
          <ac:chgData name="Laura Oathout" userId="6ff55ba14486fe89" providerId="LiveId" clId="{8A25C1CB-24DB-4D2A-99D5-8DFD20937C67}" dt="2023-05-03T17:57:46.992" v="631"/>
          <ac:spMkLst>
            <pc:docMk/>
            <pc:sldMk cId="2433002504" sldId="337"/>
            <ac:spMk id="15" creationId="{93F53D14-3765-269D-0713-F7CE3C32A3F1}"/>
          </ac:spMkLst>
        </pc:spChg>
        <pc:spChg chg="del">
          <ac:chgData name="Laura Oathout" userId="6ff55ba14486fe89" providerId="LiveId" clId="{8A25C1CB-24DB-4D2A-99D5-8DFD20937C67}" dt="2023-05-03T17:57:46.992" v="633"/>
          <ac:spMkLst>
            <pc:docMk/>
            <pc:sldMk cId="2433002504" sldId="337"/>
            <ac:spMk id="16" creationId="{F2D6DCF8-82DA-24BB-3B47-C692674C7EED}"/>
          </ac:spMkLst>
        </pc:spChg>
        <pc:spChg chg="del">
          <ac:chgData name="Laura Oathout" userId="6ff55ba14486fe89" providerId="LiveId" clId="{8A25C1CB-24DB-4D2A-99D5-8DFD20937C67}" dt="2023-05-03T17:57:46.992" v="635"/>
          <ac:spMkLst>
            <pc:docMk/>
            <pc:sldMk cId="2433002504" sldId="337"/>
            <ac:spMk id="17" creationId="{58B780BB-DA5E-3E53-5BA1-0E034299D420}"/>
          </ac:spMkLst>
        </pc:spChg>
        <pc:spChg chg="del">
          <ac:chgData name="Laura Oathout" userId="6ff55ba14486fe89" providerId="LiveId" clId="{8A25C1CB-24DB-4D2A-99D5-8DFD20937C67}" dt="2023-05-03T17:57:46.992" v="637"/>
          <ac:spMkLst>
            <pc:docMk/>
            <pc:sldMk cId="2433002504" sldId="337"/>
            <ac:spMk id="20" creationId="{E1D7927F-0570-AD74-7FDF-83DFA643BEA2}"/>
          </ac:spMkLst>
        </pc:spChg>
        <pc:spChg chg="del">
          <ac:chgData name="Laura Oathout" userId="6ff55ba14486fe89" providerId="LiveId" clId="{8A25C1CB-24DB-4D2A-99D5-8DFD20937C67}" dt="2023-05-03T17:57:46.992" v="639"/>
          <ac:spMkLst>
            <pc:docMk/>
            <pc:sldMk cId="2433002504" sldId="337"/>
            <ac:spMk id="21" creationId="{40D90391-8809-8225-00E6-FE96B2F2A227}"/>
          </ac:spMkLst>
        </pc:spChg>
        <pc:spChg chg="del">
          <ac:chgData name="Laura Oathout" userId="6ff55ba14486fe89" providerId="LiveId" clId="{8A25C1CB-24DB-4D2A-99D5-8DFD20937C67}" dt="2023-05-03T17:57:46.992" v="643"/>
          <ac:spMkLst>
            <pc:docMk/>
            <pc:sldMk cId="2433002504" sldId="337"/>
            <ac:spMk id="33" creationId="{AC9D259A-26DC-E595-BD28-B43A7D5ED08B}"/>
          </ac:spMkLst>
        </pc:spChg>
        <pc:picChg chg="del">
          <ac:chgData name="Laura Oathout" userId="6ff55ba14486fe89" providerId="LiveId" clId="{8A25C1CB-24DB-4D2A-99D5-8DFD20937C67}" dt="2023-05-03T17:57:46.992" v="615"/>
          <ac:picMkLst>
            <pc:docMk/>
            <pc:sldMk cId="2433002504" sldId="337"/>
            <ac:picMk id="3" creationId="{5811C194-9A01-7DD8-F7C8-63BD66D55B39}"/>
          </ac:picMkLst>
        </pc:picChg>
        <pc:picChg chg="del">
          <ac:chgData name="Laura Oathout" userId="6ff55ba14486fe89" providerId="LiveId" clId="{8A25C1CB-24DB-4D2A-99D5-8DFD20937C67}" dt="2023-05-03T17:57:46.976" v="611"/>
          <ac:picMkLst>
            <pc:docMk/>
            <pc:sldMk cId="2433002504" sldId="337"/>
            <ac:picMk id="6" creationId="{14D09709-CD82-F46B-FBD2-24A2792C4A91}"/>
          </ac:picMkLst>
        </pc:picChg>
        <pc:picChg chg="del">
          <ac:chgData name="Laura Oathout" userId="6ff55ba14486fe89" providerId="LiveId" clId="{8A25C1CB-24DB-4D2A-99D5-8DFD20937C67}" dt="2023-05-03T17:57:46.992" v="621"/>
          <ac:picMkLst>
            <pc:docMk/>
            <pc:sldMk cId="2433002504" sldId="337"/>
            <ac:picMk id="8" creationId="{2C32F082-E7BA-9B6A-FBC8-66A9886F5C8C}"/>
          </ac:picMkLst>
        </pc:picChg>
        <pc:picChg chg="del">
          <ac:chgData name="Laura Oathout" userId="6ff55ba14486fe89" providerId="LiveId" clId="{8A25C1CB-24DB-4D2A-99D5-8DFD20937C67}" dt="2023-05-03T17:57:46.992" v="617"/>
          <ac:picMkLst>
            <pc:docMk/>
            <pc:sldMk cId="2433002504" sldId="337"/>
            <ac:picMk id="19" creationId="{70ADEAE2-42AF-3BF3-9D1B-307ECA915BEB}"/>
          </ac:picMkLst>
        </pc:picChg>
        <pc:picChg chg="del">
          <ac:chgData name="Laura Oathout" userId="6ff55ba14486fe89" providerId="LiveId" clId="{8A25C1CB-24DB-4D2A-99D5-8DFD20937C67}" dt="2023-05-03T17:57:46.992" v="641"/>
          <ac:picMkLst>
            <pc:docMk/>
            <pc:sldMk cId="2433002504" sldId="337"/>
            <ac:picMk id="23" creationId="{201F9436-21DD-3FC9-B45C-CCCDCFC1AAA1}"/>
          </ac:picMkLst>
        </pc:picChg>
        <pc:picChg chg="del">
          <ac:chgData name="Laura Oathout" userId="6ff55ba14486fe89" providerId="LiveId" clId="{8A25C1CB-24DB-4D2A-99D5-8DFD20937C67}" dt="2023-05-03T17:57:46.992" v="645"/>
          <ac:picMkLst>
            <pc:docMk/>
            <pc:sldMk cId="2433002504" sldId="337"/>
            <ac:picMk id="28" creationId="{B51A98C7-AAE9-848A-8662-36286A16E1FC}"/>
          </ac:picMkLst>
        </pc:picChg>
      </pc:sldChg>
      <pc:sldChg chg="delSp mod setBg">
        <pc:chgData name="Laura Oathout" userId="6ff55ba14486fe89" providerId="LiveId" clId="{8A25C1CB-24DB-4D2A-99D5-8DFD20937C67}" dt="2023-05-03T17:57:47.071" v="687"/>
        <pc:sldMkLst>
          <pc:docMk/>
          <pc:sldMk cId="92702395" sldId="338"/>
        </pc:sldMkLst>
        <pc:spChg chg="del">
          <ac:chgData name="Laura Oathout" userId="6ff55ba14486fe89" providerId="LiveId" clId="{8A25C1CB-24DB-4D2A-99D5-8DFD20937C67}" dt="2023-05-03T17:57:47.023" v="649"/>
          <ac:spMkLst>
            <pc:docMk/>
            <pc:sldMk cId="92702395" sldId="338"/>
            <ac:spMk id="2" creationId="{3E688331-C9B7-4293-1443-47BB82BA0509}"/>
          </ac:spMkLst>
        </pc:spChg>
        <pc:spChg chg="del">
          <ac:chgData name="Laura Oathout" userId="6ff55ba14486fe89" providerId="LiveId" clId="{8A25C1CB-24DB-4D2A-99D5-8DFD20937C67}" dt="2023-05-03T17:57:47.035" v="651"/>
          <ac:spMkLst>
            <pc:docMk/>
            <pc:sldMk cId="92702395" sldId="338"/>
            <ac:spMk id="5" creationId="{995E126E-BDF6-DCE9-A30A-C52C2795C284}"/>
          </ac:spMkLst>
        </pc:spChg>
        <pc:spChg chg="del">
          <ac:chgData name="Laura Oathout" userId="6ff55ba14486fe89" providerId="LiveId" clId="{8A25C1CB-24DB-4D2A-99D5-8DFD20937C67}" dt="2023-05-03T17:57:47.039" v="661"/>
          <ac:spMkLst>
            <pc:docMk/>
            <pc:sldMk cId="92702395" sldId="338"/>
            <ac:spMk id="7" creationId="{9D3DC2C4-823E-F909-1B03-328839412FF8}"/>
          </ac:spMkLst>
        </pc:spChg>
        <pc:spChg chg="del">
          <ac:chgData name="Laura Oathout" userId="6ff55ba14486fe89" providerId="LiveId" clId="{8A25C1CB-24DB-4D2A-99D5-8DFD20937C67}" dt="2023-05-03T17:57:47.041" v="665"/>
          <ac:spMkLst>
            <pc:docMk/>
            <pc:sldMk cId="92702395" sldId="338"/>
            <ac:spMk id="9" creationId="{85682D7F-419A-6EB0-D213-6BF7D7738919}"/>
          </ac:spMkLst>
        </pc:spChg>
        <pc:spChg chg="del">
          <ac:chgData name="Laura Oathout" userId="6ff55ba14486fe89" providerId="LiveId" clId="{8A25C1CB-24DB-4D2A-99D5-8DFD20937C67}" dt="2023-05-03T17:57:47.041" v="667"/>
          <ac:spMkLst>
            <pc:docMk/>
            <pc:sldMk cId="92702395" sldId="338"/>
            <ac:spMk id="11" creationId="{F4B4158D-FA77-5F37-0723-38FF17D1C5A4}"/>
          </ac:spMkLst>
        </pc:spChg>
        <pc:spChg chg="del">
          <ac:chgData name="Laura Oathout" userId="6ff55ba14486fe89" providerId="LiveId" clId="{8A25C1CB-24DB-4D2A-99D5-8DFD20937C67}" dt="2023-05-03T17:57:47.035" v="655"/>
          <ac:spMkLst>
            <pc:docMk/>
            <pc:sldMk cId="92702395" sldId="338"/>
            <ac:spMk id="12" creationId="{F64A9551-7D33-BBAF-B1BE-10B8D8647C35}"/>
          </ac:spMkLst>
        </pc:spChg>
        <pc:spChg chg="del">
          <ac:chgData name="Laura Oathout" userId="6ff55ba14486fe89" providerId="LiveId" clId="{8A25C1CB-24DB-4D2A-99D5-8DFD20937C67}" dt="2023-05-03T17:57:47.041" v="669"/>
          <ac:spMkLst>
            <pc:docMk/>
            <pc:sldMk cId="92702395" sldId="338"/>
            <ac:spMk id="13" creationId="{29735B1B-EA32-FE57-9FC7-E03A3F553D20}"/>
          </ac:spMkLst>
        </pc:spChg>
        <pc:spChg chg="del">
          <ac:chgData name="Laura Oathout" userId="6ff55ba14486fe89" providerId="LiveId" clId="{8A25C1CB-24DB-4D2A-99D5-8DFD20937C67}" dt="2023-05-03T17:57:47.045" v="671"/>
          <ac:spMkLst>
            <pc:docMk/>
            <pc:sldMk cId="92702395" sldId="338"/>
            <ac:spMk id="14" creationId="{9B9C6268-BACB-0A30-11BD-F57E79071EA8}"/>
          </ac:spMkLst>
        </pc:spChg>
        <pc:spChg chg="del">
          <ac:chgData name="Laura Oathout" userId="6ff55ba14486fe89" providerId="LiveId" clId="{8A25C1CB-24DB-4D2A-99D5-8DFD20937C67}" dt="2023-05-03T17:57:47.045" v="673"/>
          <ac:spMkLst>
            <pc:docMk/>
            <pc:sldMk cId="92702395" sldId="338"/>
            <ac:spMk id="15" creationId="{93F53D14-3765-269D-0713-F7CE3C32A3F1}"/>
          </ac:spMkLst>
        </pc:spChg>
        <pc:spChg chg="del">
          <ac:chgData name="Laura Oathout" userId="6ff55ba14486fe89" providerId="LiveId" clId="{8A25C1CB-24DB-4D2A-99D5-8DFD20937C67}" dt="2023-05-03T17:57:47.046" v="675"/>
          <ac:spMkLst>
            <pc:docMk/>
            <pc:sldMk cId="92702395" sldId="338"/>
            <ac:spMk id="16" creationId="{F2D6DCF8-82DA-24BB-3B47-C692674C7EED}"/>
          </ac:spMkLst>
        </pc:spChg>
        <pc:spChg chg="del">
          <ac:chgData name="Laura Oathout" userId="6ff55ba14486fe89" providerId="LiveId" clId="{8A25C1CB-24DB-4D2A-99D5-8DFD20937C67}" dt="2023-05-03T17:57:47.046" v="677"/>
          <ac:spMkLst>
            <pc:docMk/>
            <pc:sldMk cId="92702395" sldId="338"/>
            <ac:spMk id="17" creationId="{58B780BB-DA5E-3E53-5BA1-0E034299D420}"/>
          </ac:spMkLst>
        </pc:spChg>
        <pc:spChg chg="del">
          <ac:chgData name="Laura Oathout" userId="6ff55ba14486fe89" providerId="LiveId" clId="{8A25C1CB-24DB-4D2A-99D5-8DFD20937C67}" dt="2023-05-03T17:57:47.046" v="679"/>
          <ac:spMkLst>
            <pc:docMk/>
            <pc:sldMk cId="92702395" sldId="338"/>
            <ac:spMk id="20" creationId="{E1D7927F-0570-AD74-7FDF-83DFA643BEA2}"/>
          </ac:spMkLst>
        </pc:spChg>
        <pc:spChg chg="del">
          <ac:chgData name="Laura Oathout" userId="6ff55ba14486fe89" providerId="LiveId" clId="{8A25C1CB-24DB-4D2A-99D5-8DFD20937C67}" dt="2023-05-03T17:57:47.049" v="683"/>
          <ac:spMkLst>
            <pc:docMk/>
            <pc:sldMk cId="92702395" sldId="338"/>
            <ac:spMk id="33" creationId="{AC9D259A-26DC-E595-BD28-B43A7D5ED08B}"/>
          </ac:spMkLst>
        </pc:spChg>
        <pc:picChg chg="del">
          <ac:chgData name="Laura Oathout" userId="6ff55ba14486fe89" providerId="LiveId" clId="{8A25C1CB-24DB-4D2A-99D5-8DFD20937C67}" dt="2023-05-03T17:57:47.039" v="659"/>
          <ac:picMkLst>
            <pc:docMk/>
            <pc:sldMk cId="92702395" sldId="338"/>
            <ac:picMk id="3" creationId="{5811C194-9A01-7DD8-F7C8-63BD66D55B39}"/>
          </ac:picMkLst>
        </pc:picChg>
        <pc:picChg chg="del">
          <ac:chgData name="Laura Oathout" userId="6ff55ba14486fe89" providerId="LiveId" clId="{8A25C1CB-24DB-4D2A-99D5-8DFD20937C67}" dt="2023-05-03T17:57:47.049" v="681"/>
          <ac:picMkLst>
            <pc:docMk/>
            <pc:sldMk cId="92702395" sldId="338"/>
            <ac:picMk id="4" creationId="{09037AA0-793C-BCAB-0EE3-56B9B55AF8CE}"/>
          </ac:picMkLst>
        </pc:picChg>
        <pc:picChg chg="del">
          <ac:chgData name="Laura Oathout" userId="6ff55ba14486fe89" providerId="LiveId" clId="{8A25C1CB-24DB-4D2A-99D5-8DFD20937C67}" dt="2023-05-03T17:57:47.035" v="653"/>
          <ac:picMkLst>
            <pc:docMk/>
            <pc:sldMk cId="92702395" sldId="338"/>
            <ac:picMk id="6" creationId="{14D09709-CD82-F46B-FBD2-24A2792C4A91}"/>
          </ac:picMkLst>
        </pc:picChg>
        <pc:picChg chg="del">
          <ac:chgData name="Laura Oathout" userId="6ff55ba14486fe89" providerId="LiveId" clId="{8A25C1CB-24DB-4D2A-99D5-8DFD20937C67}" dt="2023-05-03T17:57:47.041" v="663"/>
          <ac:picMkLst>
            <pc:docMk/>
            <pc:sldMk cId="92702395" sldId="338"/>
            <ac:picMk id="8" creationId="{2C32F082-E7BA-9B6A-FBC8-66A9886F5C8C}"/>
          </ac:picMkLst>
        </pc:picChg>
        <pc:picChg chg="del">
          <ac:chgData name="Laura Oathout" userId="6ff55ba14486fe89" providerId="LiveId" clId="{8A25C1CB-24DB-4D2A-99D5-8DFD20937C67}" dt="2023-05-03T17:57:47.038" v="657"/>
          <ac:picMkLst>
            <pc:docMk/>
            <pc:sldMk cId="92702395" sldId="338"/>
            <ac:picMk id="23" creationId="{201F9436-21DD-3FC9-B45C-CCCDCFC1AAA1}"/>
          </ac:picMkLst>
        </pc:picChg>
        <pc:picChg chg="del">
          <ac:chgData name="Laura Oathout" userId="6ff55ba14486fe89" providerId="LiveId" clId="{8A25C1CB-24DB-4D2A-99D5-8DFD20937C67}" dt="2023-05-03T17:57:47.051" v="685"/>
          <ac:picMkLst>
            <pc:docMk/>
            <pc:sldMk cId="92702395" sldId="338"/>
            <ac:picMk id="26" creationId="{0218752E-DB8D-1A2E-21A9-C7AB561E17B9}"/>
          </ac:picMkLst>
        </pc:picChg>
      </pc:sldChg>
      <pc:sldChg chg="delSp mod setBg">
        <pc:chgData name="Laura Oathout" userId="6ff55ba14486fe89" providerId="LiveId" clId="{8A25C1CB-24DB-4D2A-99D5-8DFD20937C67}" dt="2023-05-03T17:57:47.135" v="723"/>
        <pc:sldMkLst>
          <pc:docMk/>
          <pc:sldMk cId="1106287968" sldId="339"/>
        </pc:sldMkLst>
        <pc:spChg chg="del">
          <ac:chgData name="Laura Oathout" userId="6ff55ba14486fe89" providerId="LiveId" clId="{8A25C1CB-24DB-4D2A-99D5-8DFD20937C67}" dt="2023-05-03T17:57:47.071" v="689"/>
          <ac:spMkLst>
            <pc:docMk/>
            <pc:sldMk cId="1106287968" sldId="339"/>
            <ac:spMk id="2" creationId="{3E688331-C9B7-4293-1443-47BB82BA0509}"/>
          </ac:spMkLst>
        </pc:spChg>
        <pc:spChg chg="del">
          <ac:chgData name="Laura Oathout" userId="6ff55ba14486fe89" providerId="LiveId" clId="{8A25C1CB-24DB-4D2A-99D5-8DFD20937C67}" dt="2023-05-03T17:57:47.071" v="691"/>
          <ac:spMkLst>
            <pc:docMk/>
            <pc:sldMk cId="1106287968" sldId="339"/>
            <ac:spMk id="5" creationId="{995E126E-BDF6-DCE9-A30A-C52C2795C284}"/>
          </ac:spMkLst>
        </pc:spChg>
        <pc:spChg chg="del">
          <ac:chgData name="Laura Oathout" userId="6ff55ba14486fe89" providerId="LiveId" clId="{8A25C1CB-24DB-4D2A-99D5-8DFD20937C67}" dt="2023-05-03T17:57:47.071" v="699"/>
          <ac:spMkLst>
            <pc:docMk/>
            <pc:sldMk cId="1106287968" sldId="339"/>
            <ac:spMk id="7" creationId="{9D3DC2C4-823E-F909-1B03-328839412FF8}"/>
          </ac:spMkLst>
        </pc:spChg>
        <pc:spChg chg="del">
          <ac:chgData name="Laura Oathout" userId="6ff55ba14486fe89" providerId="LiveId" clId="{8A25C1CB-24DB-4D2A-99D5-8DFD20937C67}" dt="2023-05-03T17:57:47.087" v="703"/>
          <ac:spMkLst>
            <pc:docMk/>
            <pc:sldMk cId="1106287968" sldId="339"/>
            <ac:spMk id="9" creationId="{85682D7F-419A-6EB0-D213-6BF7D7738919}"/>
          </ac:spMkLst>
        </pc:spChg>
        <pc:spChg chg="del">
          <ac:chgData name="Laura Oathout" userId="6ff55ba14486fe89" providerId="LiveId" clId="{8A25C1CB-24DB-4D2A-99D5-8DFD20937C67}" dt="2023-05-03T17:57:47.091" v="705"/>
          <ac:spMkLst>
            <pc:docMk/>
            <pc:sldMk cId="1106287968" sldId="339"/>
            <ac:spMk id="11" creationId="{F4B4158D-FA77-5F37-0723-38FF17D1C5A4}"/>
          </ac:spMkLst>
        </pc:spChg>
        <pc:spChg chg="del">
          <ac:chgData name="Laura Oathout" userId="6ff55ba14486fe89" providerId="LiveId" clId="{8A25C1CB-24DB-4D2A-99D5-8DFD20937C67}" dt="2023-05-03T17:57:47.094" v="707"/>
          <ac:spMkLst>
            <pc:docMk/>
            <pc:sldMk cId="1106287968" sldId="339"/>
            <ac:spMk id="13" creationId="{29735B1B-EA32-FE57-9FC7-E03A3F553D20}"/>
          </ac:spMkLst>
        </pc:spChg>
        <pc:spChg chg="del">
          <ac:chgData name="Laura Oathout" userId="6ff55ba14486fe89" providerId="LiveId" clId="{8A25C1CB-24DB-4D2A-99D5-8DFD20937C67}" dt="2023-05-03T17:57:47.097" v="709"/>
          <ac:spMkLst>
            <pc:docMk/>
            <pc:sldMk cId="1106287968" sldId="339"/>
            <ac:spMk id="14" creationId="{9B9C6268-BACB-0A30-11BD-F57E79071EA8}"/>
          </ac:spMkLst>
        </pc:spChg>
        <pc:spChg chg="del">
          <ac:chgData name="Laura Oathout" userId="6ff55ba14486fe89" providerId="LiveId" clId="{8A25C1CB-24DB-4D2A-99D5-8DFD20937C67}" dt="2023-05-03T17:57:47.099" v="711"/>
          <ac:spMkLst>
            <pc:docMk/>
            <pc:sldMk cId="1106287968" sldId="339"/>
            <ac:spMk id="15" creationId="{93F53D14-3765-269D-0713-F7CE3C32A3F1}"/>
          </ac:spMkLst>
        </pc:spChg>
        <pc:spChg chg="del">
          <ac:chgData name="Laura Oathout" userId="6ff55ba14486fe89" providerId="LiveId" clId="{8A25C1CB-24DB-4D2A-99D5-8DFD20937C67}" dt="2023-05-03T17:57:47.103" v="713"/>
          <ac:spMkLst>
            <pc:docMk/>
            <pc:sldMk cId="1106287968" sldId="339"/>
            <ac:spMk id="16" creationId="{F2D6DCF8-82DA-24BB-3B47-C692674C7EED}"/>
          </ac:spMkLst>
        </pc:spChg>
        <pc:spChg chg="del">
          <ac:chgData name="Laura Oathout" userId="6ff55ba14486fe89" providerId="LiveId" clId="{8A25C1CB-24DB-4D2A-99D5-8DFD20937C67}" dt="2023-05-03T17:57:47.105" v="715"/>
          <ac:spMkLst>
            <pc:docMk/>
            <pc:sldMk cId="1106287968" sldId="339"/>
            <ac:spMk id="17" creationId="{58B780BB-DA5E-3E53-5BA1-0E034299D420}"/>
          </ac:spMkLst>
        </pc:spChg>
        <pc:spChg chg="del">
          <ac:chgData name="Laura Oathout" userId="6ff55ba14486fe89" providerId="LiveId" clId="{8A25C1CB-24DB-4D2A-99D5-8DFD20937C67}" dt="2023-05-03T17:57:47.105" v="717"/>
          <ac:spMkLst>
            <pc:docMk/>
            <pc:sldMk cId="1106287968" sldId="339"/>
            <ac:spMk id="20" creationId="{E1D7927F-0570-AD74-7FDF-83DFA643BEA2}"/>
          </ac:spMkLst>
        </pc:spChg>
        <pc:spChg chg="del">
          <ac:chgData name="Laura Oathout" userId="6ff55ba14486fe89" providerId="LiveId" clId="{8A25C1CB-24DB-4D2A-99D5-8DFD20937C67}" dt="2023-05-03T17:57:47.108" v="721"/>
          <ac:spMkLst>
            <pc:docMk/>
            <pc:sldMk cId="1106287968" sldId="339"/>
            <ac:spMk id="25" creationId="{147A5722-F8BD-0B91-1CDB-7DA3781CAFB4}"/>
          </ac:spMkLst>
        </pc:spChg>
        <pc:picChg chg="del">
          <ac:chgData name="Laura Oathout" userId="6ff55ba14486fe89" providerId="LiveId" clId="{8A25C1CB-24DB-4D2A-99D5-8DFD20937C67}" dt="2023-05-03T17:57:47.071" v="695"/>
          <ac:picMkLst>
            <pc:docMk/>
            <pc:sldMk cId="1106287968" sldId="339"/>
            <ac:picMk id="3" creationId="{5811C194-9A01-7DD8-F7C8-63BD66D55B39}"/>
          </ac:picMkLst>
        </pc:picChg>
        <pc:picChg chg="del">
          <ac:chgData name="Laura Oathout" userId="6ff55ba14486fe89" providerId="LiveId" clId="{8A25C1CB-24DB-4D2A-99D5-8DFD20937C67}" dt="2023-05-03T17:57:47.071" v="693"/>
          <ac:picMkLst>
            <pc:docMk/>
            <pc:sldMk cId="1106287968" sldId="339"/>
            <ac:picMk id="6" creationId="{14D09709-CD82-F46B-FBD2-24A2792C4A91}"/>
          </ac:picMkLst>
        </pc:picChg>
        <pc:picChg chg="del">
          <ac:chgData name="Laura Oathout" userId="6ff55ba14486fe89" providerId="LiveId" clId="{8A25C1CB-24DB-4D2A-99D5-8DFD20937C67}" dt="2023-05-03T17:57:47.071" v="701"/>
          <ac:picMkLst>
            <pc:docMk/>
            <pc:sldMk cId="1106287968" sldId="339"/>
            <ac:picMk id="8" creationId="{2C32F082-E7BA-9B6A-FBC8-66A9886F5C8C}"/>
          </ac:picMkLst>
        </pc:picChg>
        <pc:picChg chg="del">
          <ac:chgData name="Laura Oathout" userId="6ff55ba14486fe89" providerId="LiveId" clId="{8A25C1CB-24DB-4D2A-99D5-8DFD20937C67}" dt="2023-05-03T17:57:47.071" v="697"/>
          <ac:picMkLst>
            <pc:docMk/>
            <pc:sldMk cId="1106287968" sldId="339"/>
            <ac:picMk id="23" creationId="{201F9436-21DD-3FC9-B45C-CCCDCFC1AAA1}"/>
          </ac:picMkLst>
        </pc:picChg>
        <pc:picChg chg="del">
          <ac:chgData name="Laura Oathout" userId="6ff55ba14486fe89" providerId="LiveId" clId="{8A25C1CB-24DB-4D2A-99D5-8DFD20937C67}" dt="2023-05-03T17:57:47.108" v="719"/>
          <ac:picMkLst>
            <pc:docMk/>
            <pc:sldMk cId="1106287968" sldId="339"/>
            <ac:picMk id="24" creationId="{08A6971B-59F8-080A-D417-7A4EF2FF63A9}"/>
          </ac:picMkLst>
        </pc:picChg>
      </pc:sldChg>
      <pc:sldChg chg="delSp mod setBg">
        <pc:chgData name="Laura Oathout" userId="6ff55ba14486fe89" providerId="LiveId" clId="{8A25C1CB-24DB-4D2A-99D5-8DFD20937C67}" dt="2023-05-03T17:57:47.198" v="779"/>
        <pc:sldMkLst>
          <pc:docMk/>
          <pc:sldMk cId="1169848972" sldId="340"/>
        </pc:sldMkLst>
        <pc:spChg chg="del">
          <ac:chgData name="Laura Oathout" userId="6ff55ba14486fe89" providerId="LiveId" clId="{8A25C1CB-24DB-4D2A-99D5-8DFD20937C67}" dt="2023-05-03T17:57:47.166" v="745"/>
          <ac:spMkLst>
            <pc:docMk/>
            <pc:sldMk cId="1169848972" sldId="340"/>
            <ac:spMk id="2" creationId="{3E688331-C9B7-4293-1443-47BB82BA0509}"/>
          </ac:spMkLst>
        </pc:spChg>
        <pc:spChg chg="del">
          <ac:chgData name="Laura Oathout" userId="6ff55ba14486fe89" providerId="LiveId" clId="{8A25C1CB-24DB-4D2A-99D5-8DFD20937C67}" dt="2023-05-03T17:57:47.166" v="747"/>
          <ac:spMkLst>
            <pc:docMk/>
            <pc:sldMk cId="1169848972" sldId="340"/>
            <ac:spMk id="5" creationId="{995E126E-BDF6-DCE9-A30A-C52C2795C284}"/>
          </ac:spMkLst>
        </pc:spChg>
        <pc:spChg chg="del">
          <ac:chgData name="Laura Oathout" userId="6ff55ba14486fe89" providerId="LiveId" clId="{8A25C1CB-24DB-4D2A-99D5-8DFD20937C67}" dt="2023-05-03T17:57:47.166" v="755"/>
          <ac:spMkLst>
            <pc:docMk/>
            <pc:sldMk cId="1169848972" sldId="340"/>
            <ac:spMk id="7" creationId="{9D3DC2C4-823E-F909-1B03-328839412FF8}"/>
          </ac:spMkLst>
        </pc:spChg>
        <pc:spChg chg="del">
          <ac:chgData name="Laura Oathout" userId="6ff55ba14486fe89" providerId="LiveId" clId="{8A25C1CB-24DB-4D2A-99D5-8DFD20937C67}" dt="2023-05-03T17:57:47.166" v="757"/>
          <ac:spMkLst>
            <pc:docMk/>
            <pc:sldMk cId="1169848972" sldId="340"/>
            <ac:spMk id="12" creationId="{F64A9551-7D33-BBAF-B1BE-10B8D8647C35}"/>
          </ac:spMkLst>
        </pc:spChg>
        <pc:spChg chg="del">
          <ac:chgData name="Laura Oathout" userId="6ff55ba14486fe89" providerId="LiveId" clId="{8A25C1CB-24DB-4D2A-99D5-8DFD20937C67}" dt="2023-05-03T17:57:47.182" v="765"/>
          <ac:spMkLst>
            <pc:docMk/>
            <pc:sldMk cId="1169848972" sldId="340"/>
            <ac:spMk id="16" creationId="{370147DC-CC6F-80B4-62C3-AB8981B6B273}"/>
          </ac:spMkLst>
        </pc:spChg>
        <pc:spChg chg="del">
          <ac:chgData name="Laura Oathout" userId="6ff55ba14486fe89" providerId="LiveId" clId="{8A25C1CB-24DB-4D2A-99D5-8DFD20937C67}" dt="2023-05-03T17:57:47.182" v="767"/>
          <ac:spMkLst>
            <pc:docMk/>
            <pc:sldMk cId="1169848972" sldId="340"/>
            <ac:spMk id="17" creationId="{D84108D9-C24B-564C-67FD-99A9FBC32CEF}"/>
          </ac:spMkLst>
        </pc:spChg>
        <pc:spChg chg="del">
          <ac:chgData name="Laura Oathout" userId="6ff55ba14486fe89" providerId="LiveId" clId="{8A25C1CB-24DB-4D2A-99D5-8DFD20937C67}" dt="2023-05-03T17:57:47.182" v="769"/>
          <ac:spMkLst>
            <pc:docMk/>
            <pc:sldMk cId="1169848972" sldId="340"/>
            <ac:spMk id="18" creationId="{BA34E380-63A1-35FD-474A-648FD881D88C}"/>
          </ac:spMkLst>
        </pc:spChg>
        <pc:spChg chg="del">
          <ac:chgData name="Laura Oathout" userId="6ff55ba14486fe89" providerId="LiveId" clId="{8A25C1CB-24DB-4D2A-99D5-8DFD20937C67}" dt="2023-05-03T17:57:47.182" v="771"/>
          <ac:spMkLst>
            <pc:docMk/>
            <pc:sldMk cId="1169848972" sldId="340"/>
            <ac:spMk id="19" creationId="{65E3CFF6-FDAA-EF9D-3D67-8C36F6AB6355}"/>
          </ac:spMkLst>
        </pc:spChg>
        <pc:spChg chg="del">
          <ac:chgData name="Laura Oathout" userId="6ff55ba14486fe89" providerId="LiveId" clId="{8A25C1CB-24DB-4D2A-99D5-8DFD20937C67}" dt="2023-05-03T17:57:47.182" v="773"/>
          <ac:spMkLst>
            <pc:docMk/>
            <pc:sldMk cId="1169848972" sldId="340"/>
            <ac:spMk id="20" creationId="{8BBDCE9D-8CD3-C34B-5B08-26D4EF7719A8}"/>
          </ac:spMkLst>
        </pc:spChg>
        <pc:spChg chg="del">
          <ac:chgData name="Laura Oathout" userId="6ff55ba14486fe89" providerId="LiveId" clId="{8A25C1CB-24DB-4D2A-99D5-8DFD20937C67}" dt="2023-05-03T17:57:47.166" v="759"/>
          <ac:spMkLst>
            <pc:docMk/>
            <pc:sldMk cId="1169848972" sldId="340"/>
            <ac:spMk id="21" creationId="{38C77271-EF46-F11C-E0F8-8C2629ABDF32}"/>
          </ac:spMkLst>
        </pc:spChg>
        <pc:spChg chg="del">
          <ac:chgData name="Laura Oathout" userId="6ff55ba14486fe89" providerId="LiveId" clId="{8A25C1CB-24DB-4D2A-99D5-8DFD20937C67}" dt="2023-05-03T17:57:47.182" v="775"/>
          <ac:spMkLst>
            <pc:docMk/>
            <pc:sldMk cId="1169848972" sldId="340"/>
            <ac:spMk id="22" creationId="{AFE39C3F-B06E-955E-73DE-1E0104F300AF}"/>
          </ac:spMkLst>
        </pc:spChg>
        <pc:spChg chg="del">
          <ac:chgData name="Laura Oathout" userId="6ff55ba14486fe89" providerId="LiveId" clId="{8A25C1CB-24DB-4D2A-99D5-8DFD20937C67}" dt="2023-05-03T17:57:47.182" v="777"/>
          <ac:spMkLst>
            <pc:docMk/>
            <pc:sldMk cId="1169848972" sldId="340"/>
            <ac:spMk id="24" creationId="{8F3E0D9B-FF6E-0C0A-C75F-E04D5C26D6B8}"/>
          </ac:spMkLst>
        </pc:spChg>
        <pc:picChg chg="del">
          <ac:chgData name="Laura Oathout" userId="6ff55ba14486fe89" providerId="LiveId" clId="{8A25C1CB-24DB-4D2A-99D5-8DFD20937C67}" dt="2023-05-03T17:57:47.166" v="761"/>
          <ac:picMkLst>
            <pc:docMk/>
            <pc:sldMk cId="1169848972" sldId="340"/>
            <ac:picMk id="3" creationId="{B7DDB27F-EA13-D0BD-CDF9-91C642412B51}"/>
          </ac:picMkLst>
        </pc:picChg>
        <pc:picChg chg="del">
          <ac:chgData name="Laura Oathout" userId="6ff55ba14486fe89" providerId="LiveId" clId="{8A25C1CB-24DB-4D2A-99D5-8DFD20937C67}" dt="2023-05-03T17:57:47.166" v="749"/>
          <ac:picMkLst>
            <pc:docMk/>
            <pc:sldMk cId="1169848972" sldId="340"/>
            <ac:picMk id="6" creationId="{14D09709-CD82-F46B-FBD2-24A2792C4A91}"/>
          </ac:picMkLst>
        </pc:picChg>
        <pc:picChg chg="del">
          <ac:chgData name="Laura Oathout" userId="6ff55ba14486fe89" providerId="LiveId" clId="{8A25C1CB-24DB-4D2A-99D5-8DFD20937C67}" dt="2023-05-03T17:57:47.166" v="751"/>
          <ac:picMkLst>
            <pc:docMk/>
            <pc:sldMk cId="1169848972" sldId="340"/>
            <ac:picMk id="10" creationId="{4502F917-22A1-4A5A-DF4B-C11805C276ED}"/>
          </ac:picMkLst>
        </pc:picChg>
        <pc:picChg chg="del">
          <ac:chgData name="Laura Oathout" userId="6ff55ba14486fe89" providerId="LiveId" clId="{8A25C1CB-24DB-4D2A-99D5-8DFD20937C67}" dt="2023-05-03T17:57:47.182" v="763"/>
          <ac:picMkLst>
            <pc:docMk/>
            <pc:sldMk cId="1169848972" sldId="340"/>
            <ac:picMk id="13" creationId="{AE67165C-251A-6F2C-260D-FC43F53A2247}"/>
          </ac:picMkLst>
        </pc:picChg>
        <pc:picChg chg="del">
          <ac:chgData name="Laura Oathout" userId="6ff55ba14486fe89" providerId="LiveId" clId="{8A25C1CB-24DB-4D2A-99D5-8DFD20937C67}" dt="2023-05-03T17:57:47.166" v="753"/>
          <ac:picMkLst>
            <pc:docMk/>
            <pc:sldMk cId="1169848972" sldId="340"/>
            <ac:picMk id="23" creationId="{010C318E-AE7D-CD11-EC9F-C2506C844346}"/>
          </ac:picMkLst>
        </pc:picChg>
      </pc:sldChg>
      <pc:sldChg chg="delSp mod setBg">
        <pc:chgData name="Laura Oathout" userId="6ff55ba14486fe89" providerId="LiveId" clId="{8A25C1CB-24DB-4D2A-99D5-8DFD20937C67}" dt="2023-05-03T17:57:47.245" v="803"/>
        <pc:sldMkLst>
          <pc:docMk/>
          <pc:sldMk cId="2193761680" sldId="344"/>
        </pc:sldMkLst>
        <pc:spChg chg="del">
          <ac:chgData name="Laura Oathout" userId="6ff55ba14486fe89" providerId="LiveId" clId="{8A25C1CB-24DB-4D2A-99D5-8DFD20937C67}" dt="2023-05-03T17:57:47.213" v="781"/>
          <ac:spMkLst>
            <pc:docMk/>
            <pc:sldMk cId="2193761680" sldId="344"/>
            <ac:spMk id="2" creationId="{3E688331-C9B7-4293-1443-47BB82BA0509}"/>
          </ac:spMkLst>
        </pc:spChg>
        <pc:spChg chg="del">
          <ac:chgData name="Laura Oathout" userId="6ff55ba14486fe89" providerId="LiveId" clId="{8A25C1CB-24DB-4D2A-99D5-8DFD20937C67}" dt="2023-05-03T17:57:47.213" v="783"/>
          <ac:spMkLst>
            <pc:docMk/>
            <pc:sldMk cId="2193761680" sldId="344"/>
            <ac:spMk id="5" creationId="{995E126E-BDF6-DCE9-A30A-C52C2795C284}"/>
          </ac:spMkLst>
        </pc:spChg>
        <pc:spChg chg="del">
          <ac:chgData name="Laura Oathout" userId="6ff55ba14486fe89" providerId="LiveId" clId="{8A25C1CB-24DB-4D2A-99D5-8DFD20937C67}" dt="2023-05-03T17:57:47.216" v="789"/>
          <ac:spMkLst>
            <pc:docMk/>
            <pc:sldMk cId="2193761680" sldId="344"/>
            <ac:spMk id="7" creationId="{9D3DC2C4-823E-F909-1B03-328839412FF8}"/>
          </ac:spMkLst>
        </pc:spChg>
        <pc:spChg chg="del">
          <ac:chgData name="Laura Oathout" userId="6ff55ba14486fe89" providerId="LiveId" clId="{8A25C1CB-24DB-4D2A-99D5-8DFD20937C67}" dt="2023-05-03T17:57:47.216" v="791"/>
          <ac:spMkLst>
            <pc:docMk/>
            <pc:sldMk cId="2193761680" sldId="344"/>
            <ac:spMk id="12" creationId="{F64A9551-7D33-BBAF-B1BE-10B8D8647C35}"/>
          </ac:spMkLst>
        </pc:spChg>
        <pc:spChg chg="del">
          <ac:chgData name="Laura Oathout" userId="6ff55ba14486fe89" providerId="LiveId" clId="{8A25C1CB-24DB-4D2A-99D5-8DFD20937C67}" dt="2023-05-03T17:57:47.216" v="793"/>
          <ac:spMkLst>
            <pc:docMk/>
            <pc:sldMk cId="2193761680" sldId="344"/>
            <ac:spMk id="14" creationId="{2D390108-F7C0-50BD-47C6-2172055A50E8}"/>
          </ac:spMkLst>
        </pc:spChg>
        <pc:spChg chg="del">
          <ac:chgData name="Laura Oathout" userId="6ff55ba14486fe89" providerId="LiveId" clId="{8A25C1CB-24DB-4D2A-99D5-8DFD20937C67}" dt="2023-05-03T17:57:47.216" v="797"/>
          <ac:spMkLst>
            <pc:docMk/>
            <pc:sldMk cId="2193761680" sldId="344"/>
            <ac:spMk id="26" creationId="{41642B66-BD7F-1333-9832-D923D21D1619}"/>
          </ac:spMkLst>
        </pc:spChg>
        <pc:picChg chg="del">
          <ac:chgData name="Laura Oathout" userId="6ff55ba14486fe89" providerId="LiveId" clId="{8A25C1CB-24DB-4D2A-99D5-8DFD20937C67}" dt="2023-05-03T17:57:47.216" v="785"/>
          <ac:picMkLst>
            <pc:docMk/>
            <pc:sldMk cId="2193761680" sldId="344"/>
            <ac:picMk id="6" creationId="{14D09709-CD82-F46B-FBD2-24A2792C4A91}"/>
          </ac:picMkLst>
        </pc:picChg>
        <pc:picChg chg="del">
          <ac:chgData name="Laura Oathout" userId="6ff55ba14486fe89" providerId="LiveId" clId="{8A25C1CB-24DB-4D2A-99D5-8DFD20937C67}" dt="2023-05-03T17:57:47.216" v="787"/>
          <ac:picMkLst>
            <pc:docMk/>
            <pc:sldMk cId="2193761680" sldId="344"/>
            <ac:picMk id="10" creationId="{4502F917-22A1-4A5A-DF4B-C11805C276ED}"/>
          </ac:picMkLst>
        </pc:picChg>
        <pc:picChg chg="del">
          <ac:chgData name="Laura Oathout" userId="6ff55ba14486fe89" providerId="LiveId" clId="{8A25C1CB-24DB-4D2A-99D5-8DFD20937C67}" dt="2023-05-03T17:57:47.216" v="799"/>
          <ac:picMkLst>
            <pc:docMk/>
            <pc:sldMk cId="2193761680" sldId="344"/>
            <ac:picMk id="11" creationId="{01C60E38-8A62-5C05-6FDE-C91CA948D8DB}"/>
          </ac:picMkLst>
        </pc:picChg>
        <pc:picChg chg="del">
          <ac:chgData name="Laura Oathout" userId="6ff55ba14486fe89" providerId="LiveId" clId="{8A25C1CB-24DB-4D2A-99D5-8DFD20937C67}" dt="2023-05-03T17:57:47.216" v="795"/>
          <ac:picMkLst>
            <pc:docMk/>
            <pc:sldMk cId="2193761680" sldId="344"/>
            <ac:picMk id="25" creationId="{B0263114-46C5-DEBA-7C74-A4B0B8E8CB60}"/>
          </ac:picMkLst>
        </pc:picChg>
        <pc:picChg chg="del">
          <ac:chgData name="Laura Oathout" userId="6ff55ba14486fe89" providerId="LiveId" clId="{8A25C1CB-24DB-4D2A-99D5-8DFD20937C67}" dt="2023-05-03T17:57:47.216" v="801"/>
          <ac:picMkLst>
            <pc:docMk/>
            <pc:sldMk cId="2193761680" sldId="344"/>
            <ac:picMk id="27" creationId="{02D92BDB-17A1-3D07-7E75-49D3E1D129F3}"/>
          </ac:picMkLst>
        </pc:picChg>
      </pc:sldChg>
      <pc:sldChg chg="delSp mod setBg">
        <pc:chgData name="Laura Oathout" userId="6ff55ba14486fe89" providerId="LiveId" clId="{8A25C1CB-24DB-4D2A-99D5-8DFD20937C67}" dt="2023-05-03T17:57:47.276" v="839"/>
        <pc:sldMkLst>
          <pc:docMk/>
          <pc:sldMk cId="434437083" sldId="345"/>
        </pc:sldMkLst>
        <pc:spChg chg="del">
          <ac:chgData name="Laura Oathout" userId="6ff55ba14486fe89" providerId="LiveId" clId="{8A25C1CB-24DB-4D2A-99D5-8DFD20937C67}" dt="2023-05-03T17:57:47.245" v="805"/>
          <ac:spMkLst>
            <pc:docMk/>
            <pc:sldMk cId="434437083" sldId="345"/>
            <ac:spMk id="2" creationId="{3E688331-C9B7-4293-1443-47BB82BA0509}"/>
          </ac:spMkLst>
        </pc:spChg>
        <pc:spChg chg="del">
          <ac:chgData name="Laura Oathout" userId="6ff55ba14486fe89" providerId="LiveId" clId="{8A25C1CB-24DB-4D2A-99D5-8DFD20937C67}" dt="2023-05-03T17:57:47.245" v="807"/>
          <ac:spMkLst>
            <pc:docMk/>
            <pc:sldMk cId="434437083" sldId="345"/>
            <ac:spMk id="5" creationId="{995E126E-BDF6-DCE9-A30A-C52C2795C284}"/>
          </ac:spMkLst>
        </pc:spChg>
        <pc:spChg chg="del">
          <ac:chgData name="Laura Oathout" userId="6ff55ba14486fe89" providerId="LiveId" clId="{8A25C1CB-24DB-4D2A-99D5-8DFD20937C67}" dt="2023-05-03T17:57:47.245" v="813"/>
          <ac:spMkLst>
            <pc:docMk/>
            <pc:sldMk cId="434437083" sldId="345"/>
            <ac:spMk id="7" creationId="{9D3DC2C4-823E-F909-1B03-328839412FF8}"/>
          </ac:spMkLst>
        </pc:spChg>
        <pc:spChg chg="del">
          <ac:chgData name="Laura Oathout" userId="6ff55ba14486fe89" providerId="LiveId" clId="{8A25C1CB-24DB-4D2A-99D5-8DFD20937C67}" dt="2023-05-03T17:57:47.245" v="817"/>
          <ac:spMkLst>
            <pc:docMk/>
            <pc:sldMk cId="434437083" sldId="345"/>
            <ac:spMk id="12" creationId="{F64A9551-7D33-BBAF-B1BE-10B8D8647C35}"/>
          </ac:spMkLst>
        </pc:spChg>
        <pc:spChg chg="del">
          <ac:chgData name="Laura Oathout" userId="6ff55ba14486fe89" providerId="LiveId" clId="{8A25C1CB-24DB-4D2A-99D5-8DFD20937C67}" dt="2023-05-03T17:57:47.245" v="823"/>
          <ac:spMkLst>
            <pc:docMk/>
            <pc:sldMk cId="434437083" sldId="345"/>
            <ac:spMk id="16" creationId="{370147DC-CC6F-80B4-62C3-AB8981B6B273}"/>
          </ac:spMkLst>
        </pc:spChg>
        <pc:spChg chg="del">
          <ac:chgData name="Laura Oathout" userId="6ff55ba14486fe89" providerId="LiveId" clId="{8A25C1CB-24DB-4D2A-99D5-8DFD20937C67}" dt="2023-05-03T17:57:47.245" v="825"/>
          <ac:spMkLst>
            <pc:docMk/>
            <pc:sldMk cId="434437083" sldId="345"/>
            <ac:spMk id="17" creationId="{D84108D9-C24B-564C-67FD-99A9FBC32CEF}"/>
          </ac:spMkLst>
        </pc:spChg>
        <pc:spChg chg="del">
          <ac:chgData name="Laura Oathout" userId="6ff55ba14486fe89" providerId="LiveId" clId="{8A25C1CB-24DB-4D2A-99D5-8DFD20937C67}" dt="2023-05-03T17:57:47.245" v="827"/>
          <ac:spMkLst>
            <pc:docMk/>
            <pc:sldMk cId="434437083" sldId="345"/>
            <ac:spMk id="18" creationId="{BA34E380-63A1-35FD-474A-648FD881D88C}"/>
          </ac:spMkLst>
        </pc:spChg>
        <pc:spChg chg="del">
          <ac:chgData name="Laura Oathout" userId="6ff55ba14486fe89" providerId="LiveId" clId="{8A25C1CB-24DB-4D2A-99D5-8DFD20937C67}" dt="2023-05-03T17:57:47.260" v="829"/>
          <ac:spMkLst>
            <pc:docMk/>
            <pc:sldMk cId="434437083" sldId="345"/>
            <ac:spMk id="19" creationId="{65E3CFF6-FDAA-EF9D-3D67-8C36F6AB6355}"/>
          </ac:spMkLst>
        </pc:spChg>
        <pc:spChg chg="del">
          <ac:chgData name="Laura Oathout" userId="6ff55ba14486fe89" providerId="LiveId" clId="{8A25C1CB-24DB-4D2A-99D5-8DFD20937C67}" dt="2023-05-03T17:57:47.261" v="831"/>
          <ac:spMkLst>
            <pc:docMk/>
            <pc:sldMk cId="434437083" sldId="345"/>
            <ac:spMk id="20" creationId="{8BBDCE9D-8CD3-C34B-5B08-26D4EF7719A8}"/>
          </ac:spMkLst>
        </pc:spChg>
        <pc:spChg chg="del">
          <ac:chgData name="Laura Oathout" userId="6ff55ba14486fe89" providerId="LiveId" clId="{8A25C1CB-24DB-4D2A-99D5-8DFD20937C67}" dt="2023-05-03T17:57:47.245" v="819"/>
          <ac:spMkLst>
            <pc:docMk/>
            <pc:sldMk cId="434437083" sldId="345"/>
            <ac:spMk id="21" creationId="{38C77271-EF46-F11C-E0F8-8C2629ABDF32}"/>
          </ac:spMkLst>
        </pc:spChg>
        <pc:spChg chg="del">
          <ac:chgData name="Laura Oathout" userId="6ff55ba14486fe89" providerId="LiveId" clId="{8A25C1CB-24DB-4D2A-99D5-8DFD20937C67}" dt="2023-05-03T17:57:47.262" v="833"/>
          <ac:spMkLst>
            <pc:docMk/>
            <pc:sldMk cId="434437083" sldId="345"/>
            <ac:spMk id="22" creationId="{AFE39C3F-B06E-955E-73DE-1E0104F300AF}"/>
          </ac:spMkLst>
        </pc:spChg>
        <pc:spChg chg="del">
          <ac:chgData name="Laura Oathout" userId="6ff55ba14486fe89" providerId="LiveId" clId="{8A25C1CB-24DB-4D2A-99D5-8DFD20937C67}" dt="2023-05-03T17:57:47.262" v="835"/>
          <ac:spMkLst>
            <pc:docMk/>
            <pc:sldMk cId="434437083" sldId="345"/>
            <ac:spMk id="24" creationId="{8F3E0D9B-FF6E-0C0A-C75F-E04D5C26D6B8}"/>
          </ac:spMkLst>
        </pc:spChg>
        <pc:picChg chg="del">
          <ac:chgData name="Laura Oathout" userId="6ff55ba14486fe89" providerId="LiveId" clId="{8A25C1CB-24DB-4D2A-99D5-8DFD20937C67}" dt="2023-05-03T17:57:47.245" v="821"/>
          <ac:picMkLst>
            <pc:docMk/>
            <pc:sldMk cId="434437083" sldId="345"/>
            <ac:picMk id="3" creationId="{B7DDB27F-EA13-D0BD-CDF9-91C642412B51}"/>
          </ac:picMkLst>
        </pc:picChg>
        <pc:picChg chg="del">
          <ac:chgData name="Laura Oathout" userId="6ff55ba14486fe89" providerId="LiveId" clId="{8A25C1CB-24DB-4D2A-99D5-8DFD20937C67}" dt="2023-05-03T17:57:47.245" v="811"/>
          <ac:picMkLst>
            <pc:docMk/>
            <pc:sldMk cId="434437083" sldId="345"/>
            <ac:picMk id="6" creationId="{14D09709-CD82-F46B-FBD2-24A2792C4A91}"/>
          </ac:picMkLst>
        </pc:picChg>
        <pc:picChg chg="del">
          <ac:chgData name="Laura Oathout" userId="6ff55ba14486fe89" providerId="LiveId" clId="{8A25C1CB-24DB-4D2A-99D5-8DFD20937C67}" dt="2023-05-03T17:57:47.245" v="809"/>
          <ac:picMkLst>
            <pc:docMk/>
            <pc:sldMk cId="434437083" sldId="345"/>
            <ac:picMk id="10" creationId="{4502F917-22A1-4A5A-DF4B-C11805C276ED}"/>
          </ac:picMkLst>
        </pc:picChg>
        <pc:picChg chg="del">
          <ac:chgData name="Laura Oathout" userId="6ff55ba14486fe89" providerId="LiveId" clId="{8A25C1CB-24DB-4D2A-99D5-8DFD20937C67}" dt="2023-05-03T17:57:47.262" v="837"/>
          <ac:picMkLst>
            <pc:docMk/>
            <pc:sldMk cId="434437083" sldId="345"/>
            <ac:picMk id="11" creationId="{D47A390B-FF54-4F60-E200-6A8C32446C4D}"/>
          </ac:picMkLst>
        </pc:picChg>
        <pc:picChg chg="del">
          <ac:chgData name="Laura Oathout" userId="6ff55ba14486fe89" providerId="LiveId" clId="{8A25C1CB-24DB-4D2A-99D5-8DFD20937C67}" dt="2023-05-03T17:57:47.245" v="815"/>
          <ac:picMkLst>
            <pc:docMk/>
            <pc:sldMk cId="434437083" sldId="345"/>
            <ac:picMk id="23" creationId="{010C318E-AE7D-CD11-EC9F-C2506C844346}"/>
          </ac:picMkLst>
        </pc:picChg>
      </pc:sldChg>
      <pc:sldChg chg="delSp mod setBg">
        <pc:chgData name="Laura Oathout" userId="6ff55ba14486fe89" providerId="LiveId" clId="{8A25C1CB-24DB-4D2A-99D5-8DFD20937C67}" dt="2023-05-03T17:57:47.316" v="863"/>
        <pc:sldMkLst>
          <pc:docMk/>
          <pc:sldMk cId="625577194" sldId="346"/>
        </pc:sldMkLst>
        <pc:spChg chg="del">
          <ac:chgData name="Laura Oathout" userId="6ff55ba14486fe89" providerId="LiveId" clId="{8A25C1CB-24DB-4D2A-99D5-8DFD20937C67}" dt="2023-05-03T17:57:47.276" v="841"/>
          <ac:spMkLst>
            <pc:docMk/>
            <pc:sldMk cId="625577194" sldId="346"/>
            <ac:spMk id="2" creationId="{3E688331-C9B7-4293-1443-47BB82BA0509}"/>
          </ac:spMkLst>
        </pc:spChg>
        <pc:spChg chg="del">
          <ac:chgData name="Laura Oathout" userId="6ff55ba14486fe89" providerId="LiveId" clId="{8A25C1CB-24DB-4D2A-99D5-8DFD20937C67}" dt="2023-05-03T17:57:47.276" v="843"/>
          <ac:spMkLst>
            <pc:docMk/>
            <pc:sldMk cId="625577194" sldId="346"/>
            <ac:spMk id="5" creationId="{995E126E-BDF6-DCE9-A30A-C52C2795C284}"/>
          </ac:spMkLst>
        </pc:spChg>
        <pc:spChg chg="del">
          <ac:chgData name="Laura Oathout" userId="6ff55ba14486fe89" providerId="LiveId" clId="{8A25C1CB-24DB-4D2A-99D5-8DFD20937C67}" dt="2023-05-03T17:57:47.292" v="851"/>
          <ac:spMkLst>
            <pc:docMk/>
            <pc:sldMk cId="625577194" sldId="346"/>
            <ac:spMk id="7" creationId="{9D3DC2C4-823E-F909-1B03-328839412FF8}"/>
          </ac:spMkLst>
        </pc:spChg>
        <pc:spChg chg="del">
          <ac:chgData name="Laura Oathout" userId="6ff55ba14486fe89" providerId="LiveId" clId="{8A25C1CB-24DB-4D2A-99D5-8DFD20937C67}" dt="2023-05-03T17:57:47.292" v="855"/>
          <ac:spMkLst>
            <pc:docMk/>
            <pc:sldMk cId="625577194" sldId="346"/>
            <ac:spMk id="12" creationId="{F64A9551-7D33-BBAF-B1BE-10B8D8647C35}"/>
          </ac:spMkLst>
        </pc:spChg>
        <pc:spChg chg="del">
          <ac:chgData name="Laura Oathout" userId="6ff55ba14486fe89" providerId="LiveId" clId="{8A25C1CB-24DB-4D2A-99D5-8DFD20937C67}" dt="2023-05-03T17:57:47.292" v="857"/>
          <ac:spMkLst>
            <pc:docMk/>
            <pc:sldMk cId="625577194" sldId="346"/>
            <ac:spMk id="14" creationId="{1A38C9F8-A223-A35D-556B-64D295AD13B0}"/>
          </ac:spMkLst>
        </pc:spChg>
        <pc:spChg chg="del">
          <ac:chgData name="Laura Oathout" userId="6ff55ba14486fe89" providerId="LiveId" clId="{8A25C1CB-24DB-4D2A-99D5-8DFD20937C67}" dt="2023-05-03T17:57:47.292" v="859"/>
          <ac:spMkLst>
            <pc:docMk/>
            <pc:sldMk cId="625577194" sldId="346"/>
            <ac:spMk id="15" creationId="{B704BD27-6A9E-7EDB-47C2-55D5370C0AC3}"/>
          </ac:spMkLst>
        </pc:spChg>
        <pc:spChg chg="del">
          <ac:chgData name="Laura Oathout" userId="6ff55ba14486fe89" providerId="LiveId" clId="{8A25C1CB-24DB-4D2A-99D5-8DFD20937C67}" dt="2023-05-03T17:57:47.292" v="861"/>
          <ac:spMkLst>
            <pc:docMk/>
            <pc:sldMk cId="625577194" sldId="346"/>
            <ac:spMk id="29" creationId="{70ED39AC-0A50-88BD-593D-1D8EF3C3F226}"/>
          </ac:spMkLst>
        </pc:spChg>
        <pc:picChg chg="del">
          <ac:chgData name="Laura Oathout" userId="6ff55ba14486fe89" providerId="LiveId" clId="{8A25C1CB-24DB-4D2A-99D5-8DFD20937C67}" dt="2023-05-03T17:57:47.292" v="853"/>
          <ac:picMkLst>
            <pc:docMk/>
            <pc:sldMk cId="625577194" sldId="346"/>
            <ac:picMk id="6" creationId="{14D09709-CD82-F46B-FBD2-24A2792C4A91}"/>
          </ac:picMkLst>
        </pc:picChg>
        <pc:picChg chg="del">
          <ac:chgData name="Laura Oathout" userId="6ff55ba14486fe89" providerId="LiveId" clId="{8A25C1CB-24DB-4D2A-99D5-8DFD20937C67}" dt="2023-05-03T17:57:47.292" v="849"/>
          <ac:picMkLst>
            <pc:docMk/>
            <pc:sldMk cId="625577194" sldId="346"/>
            <ac:picMk id="10" creationId="{4502F917-22A1-4A5A-DF4B-C11805C276ED}"/>
          </ac:picMkLst>
        </pc:picChg>
        <pc:picChg chg="del">
          <ac:chgData name="Laura Oathout" userId="6ff55ba14486fe89" providerId="LiveId" clId="{8A25C1CB-24DB-4D2A-99D5-8DFD20937C67}" dt="2023-05-03T17:57:47.276" v="845"/>
          <ac:picMkLst>
            <pc:docMk/>
            <pc:sldMk cId="625577194" sldId="346"/>
            <ac:picMk id="13" creationId="{95623ACD-D226-6765-D94D-67362204CA57}"/>
          </ac:picMkLst>
        </pc:picChg>
        <pc:picChg chg="del">
          <ac:chgData name="Laura Oathout" userId="6ff55ba14486fe89" providerId="LiveId" clId="{8A25C1CB-24DB-4D2A-99D5-8DFD20937C67}" dt="2023-05-03T17:57:47.276" v="847"/>
          <ac:picMkLst>
            <pc:docMk/>
            <pc:sldMk cId="625577194" sldId="346"/>
            <ac:picMk id="26" creationId="{87EA9D34-E062-0F69-ECA8-69CEBDEF5719}"/>
          </ac:picMkLst>
        </pc:picChg>
      </pc:sldChg>
      <pc:sldChg chg="delSp mod setBg">
        <pc:chgData name="Laura Oathout" userId="6ff55ba14486fe89" providerId="LiveId" clId="{8A25C1CB-24DB-4D2A-99D5-8DFD20937C67}" dt="2023-05-03T17:57:47.339" v="889"/>
        <pc:sldMkLst>
          <pc:docMk/>
          <pc:sldMk cId="2045461248" sldId="347"/>
        </pc:sldMkLst>
        <pc:spChg chg="del">
          <ac:chgData name="Laura Oathout" userId="6ff55ba14486fe89" providerId="LiveId" clId="{8A25C1CB-24DB-4D2A-99D5-8DFD20937C67}" dt="2023-05-03T17:57:47.316" v="865"/>
          <ac:spMkLst>
            <pc:docMk/>
            <pc:sldMk cId="2045461248" sldId="347"/>
            <ac:spMk id="2" creationId="{3E688331-C9B7-4293-1443-47BB82BA0509}"/>
          </ac:spMkLst>
        </pc:spChg>
        <pc:spChg chg="del">
          <ac:chgData name="Laura Oathout" userId="6ff55ba14486fe89" providerId="LiveId" clId="{8A25C1CB-24DB-4D2A-99D5-8DFD20937C67}" dt="2023-05-03T17:57:47.316" v="867"/>
          <ac:spMkLst>
            <pc:docMk/>
            <pc:sldMk cId="2045461248" sldId="347"/>
            <ac:spMk id="5" creationId="{995E126E-BDF6-DCE9-A30A-C52C2795C284}"/>
          </ac:spMkLst>
        </pc:spChg>
        <pc:spChg chg="del">
          <ac:chgData name="Laura Oathout" userId="6ff55ba14486fe89" providerId="LiveId" clId="{8A25C1CB-24DB-4D2A-99D5-8DFD20937C67}" dt="2023-05-03T17:57:47.324" v="885"/>
          <ac:spMkLst>
            <pc:docMk/>
            <pc:sldMk cId="2045461248" sldId="347"/>
            <ac:spMk id="7" creationId="{9D3DC2C4-823E-F909-1B03-328839412FF8}"/>
          </ac:spMkLst>
        </pc:spChg>
        <pc:spChg chg="del">
          <ac:chgData name="Laura Oathout" userId="6ff55ba14486fe89" providerId="LiveId" clId="{8A25C1CB-24DB-4D2A-99D5-8DFD20937C67}" dt="2023-05-03T17:57:47.324" v="887"/>
          <ac:spMkLst>
            <pc:docMk/>
            <pc:sldMk cId="2045461248" sldId="347"/>
            <ac:spMk id="11" creationId="{8670F202-F224-CB68-9E95-E1AEB4366D9B}"/>
          </ac:spMkLst>
        </pc:spChg>
        <pc:spChg chg="del">
          <ac:chgData name="Laura Oathout" userId="6ff55ba14486fe89" providerId="LiveId" clId="{8A25C1CB-24DB-4D2A-99D5-8DFD20937C67}" dt="2023-05-03T17:57:47.324" v="875"/>
          <ac:spMkLst>
            <pc:docMk/>
            <pc:sldMk cId="2045461248" sldId="347"/>
            <ac:spMk id="12" creationId="{F64A9551-7D33-BBAF-B1BE-10B8D8647C35}"/>
          </ac:spMkLst>
        </pc:spChg>
        <pc:spChg chg="del">
          <ac:chgData name="Laura Oathout" userId="6ff55ba14486fe89" providerId="LiveId" clId="{8A25C1CB-24DB-4D2A-99D5-8DFD20937C67}" dt="2023-05-03T17:57:47.324" v="877"/>
          <ac:spMkLst>
            <pc:docMk/>
            <pc:sldMk cId="2045461248" sldId="347"/>
            <ac:spMk id="29" creationId="{70ED39AC-0A50-88BD-593D-1D8EF3C3F226}"/>
          </ac:spMkLst>
        </pc:spChg>
        <pc:picChg chg="del">
          <ac:chgData name="Laura Oathout" userId="6ff55ba14486fe89" providerId="LiveId" clId="{8A25C1CB-24DB-4D2A-99D5-8DFD20937C67}" dt="2023-05-03T17:57:47.324" v="879"/>
          <ac:picMkLst>
            <pc:docMk/>
            <pc:sldMk cId="2045461248" sldId="347"/>
            <ac:picMk id="4" creationId="{8CC3FFD1-95DC-4F7B-CC8C-0A7746861338}"/>
          </ac:picMkLst>
        </pc:picChg>
        <pc:picChg chg="del">
          <ac:chgData name="Laura Oathout" userId="6ff55ba14486fe89" providerId="LiveId" clId="{8A25C1CB-24DB-4D2A-99D5-8DFD20937C67}" dt="2023-05-03T17:57:47.324" v="873"/>
          <ac:picMkLst>
            <pc:docMk/>
            <pc:sldMk cId="2045461248" sldId="347"/>
            <ac:picMk id="6" creationId="{14D09709-CD82-F46B-FBD2-24A2792C4A91}"/>
          </ac:picMkLst>
        </pc:picChg>
        <pc:picChg chg="del">
          <ac:chgData name="Laura Oathout" userId="6ff55ba14486fe89" providerId="LiveId" clId="{8A25C1CB-24DB-4D2A-99D5-8DFD20937C67}" dt="2023-05-03T17:57:47.324" v="881"/>
          <ac:picMkLst>
            <pc:docMk/>
            <pc:sldMk cId="2045461248" sldId="347"/>
            <ac:picMk id="9" creationId="{3E613D26-524B-C43B-83DF-BCE1597D56A0}"/>
          </ac:picMkLst>
        </pc:picChg>
        <pc:picChg chg="del">
          <ac:chgData name="Laura Oathout" userId="6ff55ba14486fe89" providerId="LiveId" clId="{8A25C1CB-24DB-4D2A-99D5-8DFD20937C67}" dt="2023-05-03T17:57:47.316" v="871"/>
          <ac:picMkLst>
            <pc:docMk/>
            <pc:sldMk cId="2045461248" sldId="347"/>
            <ac:picMk id="10" creationId="{4502F917-22A1-4A5A-DF4B-C11805C276ED}"/>
          </ac:picMkLst>
        </pc:picChg>
        <pc:picChg chg="del">
          <ac:chgData name="Laura Oathout" userId="6ff55ba14486fe89" providerId="LiveId" clId="{8A25C1CB-24DB-4D2A-99D5-8DFD20937C67}" dt="2023-05-03T17:57:47.324" v="883"/>
          <ac:picMkLst>
            <pc:docMk/>
            <pc:sldMk cId="2045461248" sldId="347"/>
            <ac:picMk id="16" creationId="{D07062A6-36EC-FF7C-3949-02F3D3C7BDDA}"/>
          </ac:picMkLst>
        </pc:picChg>
        <pc:picChg chg="del">
          <ac:chgData name="Laura Oathout" userId="6ff55ba14486fe89" providerId="LiveId" clId="{8A25C1CB-24DB-4D2A-99D5-8DFD20937C67}" dt="2023-05-03T17:57:47.316" v="869"/>
          <ac:picMkLst>
            <pc:docMk/>
            <pc:sldMk cId="2045461248" sldId="347"/>
            <ac:picMk id="26" creationId="{87EA9D34-E062-0F69-ECA8-69CEBDEF5719}"/>
          </ac:picMkLst>
        </pc:picChg>
      </pc:sldChg>
      <pc:sldChg chg="delSp mod setBg">
        <pc:chgData name="Laura Oathout" userId="6ff55ba14486fe89" providerId="LiveId" clId="{8A25C1CB-24DB-4D2A-99D5-8DFD20937C67}" dt="2023-05-03T17:57:47.387" v="927"/>
        <pc:sldMkLst>
          <pc:docMk/>
          <pc:sldMk cId="2058799109" sldId="348"/>
        </pc:sldMkLst>
        <pc:spChg chg="del">
          <ac:chgData name="Laura Oathout" userId="6ff55ba14486fe89" providerId="LiveId" clId="{8A25C1CB-24DB-4D2A-99D5-8DFD20937C67}" dt="2023-05-03T17:57:47.339" v="891"/>
          <ac:spMkLst>
            <pc:docMk/>
            <pc:sldMk cId="2058799109" sldId="348"/>
            <ac:spMk id="2" creationId="{3E688331-C9B7-4293-1443-47BB82BA0509}"/>
          </ac:spMkLst>
        </pc:spChg>
        <pc:spChg chg="del">
          <ac:chgData name="Laura Oathout" userId="6ff55ba14486fe89" providerId="LiveId" clId="{8A25C1CB-24DB-4D2A-99D5-8DFD20937C67}" dt="2023-05-03T17:57:47.355" v="893"/>
          <ac:spMkLst>
            <pc:docMk/>
            <pc:sldMk cId="2058799109" sldId="348"/>
            <ac:spMk id="5" creationId="{995E126E-BDF6-DCE9-A30A-C52C2795C284}"/>
          </ac:spMkLst>
        </pc:spChg>
        <pc:spChg chg="del">
          <ac:chgData name="Laura Oathout" userId="6ff55ba14486fe89" providerId="LiveId" clId="{8A25C1CB-24DB-4D2A-99D5-8DFD20937C67}" dt="2023-05-03T17:57:47.356" v="897"/>
          <ac:spMkLst>
            <pc:docMk/>
            <pc:sldMk cId="2058799109" sldId="348"/>
            <ac:spMk id="7" creationId="{9D3DC2C4-823E-F909-1B03-328839412FF8}"/>
          </ac:spMkLst>
        </pc:spChg>
        <pc:spChg chg="del">
          <ac:chgData name="Laura Oathout" userId="6ff55ba14486fe89" providerId="LiveId" clId="{8A25C1CB-24DB-4D2A-99D5-8DFD20937C67}" dt="2023-05-03T17:57:47.358" v="901"/>
          <ac:spMkLst>
            <pc:docMk/>
            <pc:sldMk cId="2058799109" sldId="348"/>
            <ac:spMk id="12" creationId="{F64A9551-7D33-BBAF-B1BE-10B8D8647C35}"/>
          </ac:spMkLst>
        </pc:spChg>
        <pc:spChg chg="del">
          <ac:chgData name="Laura Oathout" userId="6ff55ba14486fe89" providerId="LiveId" clId="{8A25C1CB-24DB-4D2A-99D5-8DFD20937C67}" dt="2023-05-03T17:57:47.359" v="905"/>
          <ac:spMkLst>
            <pc:docMk/>
            <pc:sldMk cId="2058799109" sldId="348"/>
            <ac:spMk id="13" creationId="{04B0F9F6-F912-1C44-3E15-FEDF53DFCADC}"/>
          </ac:spMkLst>
        </pc:spChg>
        <pc:spChg chg="del">
          <ac:chgData name="Laura Oathout" userId="6ff55ba14486fe89" providerId="LiveId" clId="{8A25C1CB-24DB-4D2A-99D5-8DFD20937C67}" dt="2023-05-03T17:57:47.359" v="909"/>
          <ac:spMkLst>
            <pc:docMk/>
            <pc:sldMk cId="2058799109" sldId="348"/>
            <ac:spMk id="15" creationId="{13109C37-7444-47D9-7349-39A77F7B767A}"/>
          </ac:spMkLst>
        </pc:spChg>
        <pc:spChg chg="del">
          <ac:chgData name="Laura Oathout" userId="6ff55ba14486fe89" providerId="LiveId" clId="{8A25C1CB-24DB-4D2A-99D5-8DFD20937C67}" dt="2023-05-03T17:57:47.359" v="911"/>
          <ac:spMkLst>
            <pc:docMk/>
            <pc:sldMk cId="2058799109" sldId="348"/>
            <ac:spMk id="16" creationId="{637FFA55-B42C-E0E0-4649-D46DCBD7B5D6}"/>
          </ac:spMkLst>
        </pc:spChg>
        <pc:spChg chg="del">
          <ac:chgData name="Laura Oathout" userId="6ff55ba14486fe89" providerId="LiveId" clId="{8A25C1CB-24DB-4D2A-99D5-8DFD20937C67}" dt="2023-05-03T17:57:47.364" v="913"/>
          <ac:spMkLst>
            <pc:docMk/>
            <pc:sldMk cId="2058799109" sldId="348"/>
            <ac:spMk id="17" creationId="{03851505-87F2-2EF2-5DDD-2FF65E72D7B0}"/>
          </ac:spMkLst>
        </pc:spChg>
        <pc:spChg chg="del">
          <ac:chgData name="Laura Oathout" userId="6ff55ba14486fe89" providerId="LiveId" clId="{8A25C1CB-24DB-4D2A-99D5-8DFD20937C67}" dt="2023-05-03T17:57:47.364" v="915"/>
          <ac:spMkLst>
            <pc:docMk/>
            <pc:sldMk cId="2058799109" sldId="348"/>
            <ac:spMk id="18" creationId="{4B4427E6-61EB-7EDA-9045-FF25F4127034}"/>
          </ac:spMkLst>
        </pc:spChg>
        <pc:spChg chg="del">
          <ac:chgData name="Laura Oathout" userId="6ff55ba14486fe89" providerId="LiveId" clId="{8A25C1CB-24DB-4D2A-99D5-8DFD20937C67}" dt="2023-05-03T17:57:47.365" v="917"/>
          <ac:spMkLst>
            <pc:docMk/>
            <pc:sldMk cId="2058799109" sldId="348"/>
            <ac:spMk id="19" creationId="{CFA5FB28-D2FC-575D-DC59-D31A2212147A}"/>
          </ac:spMkLst>
        </pc:spChg>
        <pc:spChg chg="del">
          <ac:chgData name="Laura Oathout" userId="6ff55ba14486fe89" providerId="LiveId" clId="{8A25C1CB-24DB-4D2A-99D5-8DFD20937C67}" dt="2023-05-03T17:57:47.365" v="919"/>
          <ac:spMkLst>
            <pc:docMk/>
            <pc:sldMk cId="2058799109" sldId="348"/>
            <ac:spMk id="20" creationId="{A661F4E9-8941-4C5F-01ED-B7084D4CCF47}"/>
          </ac:spMkLst>
        </pc:spChg>
        <pc:spChg chg="del">
          <ac:chgData name="Laura Oathout" userId="6ff55ba14486fe89" providerId="LiveId" clId="{8A25C1CB-24DB-4D2A-99D5-8DFD20937C67}" dt="2023-05-03T17:57:47.367" v="921"/>
          <ac:spMkLst>
            <pc:docMk/>
            <pc:sldMk cId="2058799109" sldId="348"/>
            <ac:spMk id="21" creationId="{2931D603-3C23-CF54-FE83-BA2166A8DF25}"/>
          </ac:spMkLst>
        </pc:spChg>
        <pc:spChg chg="del">
          <ac:chgData name="Laura Oathout" userId="6ff55ba14486fe89" providerId="LiveId" clId="{8A25C1CB-24DB-4D2A-99D5-8DFD20937C67}" dt="2023-05-03T17:57:47.367" v="923"/>
          <ac:spMkLst>
            <pc:docMk/>
            <pc:sldMk cId="2058799109" sldId="348"/>
            <ac:spMk id="24" creationId="{3D6BFCD6-0A5C-7EBC-8615-4C4596756470}"/>
          </ac:spMkLst>
        </pc:spChg>
        <pc:picChg chg="del">
          <ac:chgData name="Laura Oathout" userId="6ff55ba14486fe89" providerId="LiveId" clId="{8A25C1CB-24DB-4D2A-99D5-8DFD20937C67}" dt="2023-05-03T17:57:47.358" v="899"/>
          <ac:picMkLst>
            <pc:docMk/>
            <pc:sldMk cId="2058799109" sldId="348"/>
            <ac:picMk id="6" creationId="{14D09709-CD82-F46B-FBD2-24A2792C4A91}"/>
          </ac:picMkLst>
        </pc:picChg>
        <pc:picChg chg="del">
          <ac:chgData name="Laura Oathout" userId="6ff55ba14486fe89" providerId="LiveId" clId="{8A25C1CB-24DB-4D2A-99D5-8DFD20937C67}" dt="2023-05-03T17:57:47.356" v="895"/>
          <ac:picMkLst>
            <pc:docMk/>
            <pc:sldMk cId="2058799109" sldId="348"/>
            <ac:picMk id="10" creationId="{4502F917-22A1-4A5A-DF4B-C11805C276ED}"/>
          </ac:picMkLst>
        </pc:picChg>
        <pc:picChg chg="del">
          <ac:chgData name="Laura Oathout" userId="6ff55ba14486fe89" providerId="LiveId" clId="{8A25C1CB-24DB-4D2A-99D5-8DFD20937C67}" dt="2023-05-03T17:57:47.359" v="907"/>
          <ac:picMkLst>
            <pc:docMk/>
            <pc:sldMk cId="2058799109" sldId="348"/>
            <ac:picMk id="14" creationId="{45A66F9D-BAD2-F7C6-02D9-A16F071D0C74}"/>
          </ac:picMkLst>
        </pc:picChg>
        <pc:picChg chg="del">
          <ac:chgData name="Laura Oathout" userId="6ff55ba14486fe89" providerId="LiveId" clId="{8A25C1CB-24DB-4D2A-99D5-8DFD20937C67}" dt="2023-05-03T17:57:47.359" v="903"/>
          <ac:picMkLst>
            <pc:docMk/>
            <pc:sldMk cId="2058799109" sldId="348"/>
            <ac:picMk id="22" creationId="{5EECE9B6-8B48-FC7D-0B48-D82F88916EF7}"/>
          </ac:picMkLst>
        </pc:picChg>
        <pc:picChg chg="del">
          <ac:chgData name="Laura Oathout" userId="6ff55ba14486fe89" providerId="LiveId" clId="{8A25C1CB-24DB-4D2A-99D5-8DFD20937C67}" dt="2023-05-03T17:57:47.368" v="925"/>
          <ac:picMkLst>
            <pc:docMk/>
            <pc:sldMk cId="2058799109" sldId="348"/>
            <ac:picMk id="30" creationId="{6BB0E0D6-6321-EB2D-6665-54E2DF08C91E}"/>
          </ac:picMkLst>
        </pc:picChg>
      </pc:sldChg>
      <pc:sldChg chg="delSp mod setBg">
        <pc:chgData name="Laura Oathout" userId="6ff55ba14486fe89" providerId="LiveId" clId="{8A25C1CB-24DB-4D2A-99D5-8DFD20937C67}" dt="2023-05-03T17:57:47.454" v="969"/>
        <pc:sldMkLst>
          <pc:docMk/>
          <pc:sldMk cId="2551928809" sldId="349"/>
        </pc:sldMkLst>
        <pc:spChg chg="del">
          <ac:chgData name="Laura Oathout" userId="6ff55ba14486fe89" providerId="LiveId" clId="{8A25C1CB-24DB-4D2A-99D5-8DFD20937C67}" dt="2023-05-03T17:57:47.387" v="929"/>
          <ac:spMkLst>
            <pc:docMk/>
            <pc:sldMk cId="2551928809" sldId="349"/>
            <ac:spMk id="2" creationId="{3E688331-C9B7-4293-1443-47BB82BA0509}"/>
          </ac:spMkLst>
        </pc:spChg>
        <pc:spChg chg="del">
          <ac:chgData name="Laura Oathout" userId="6ff55ba14486fe89" providerId="LiveId" clId="{8A25C1CB-24DB-4D2A-99D5-8DFD20937C67}" dt="2023-05-03T17:57:47.387" v="931"/>
          <ac:spMkLst>
            <pc:docMk/>
            <pc:sldMk cId="2551928809" sldId="349"/>
            <ac:spMk id="5" creationId="{995E126E-BDF6-DCE9-A30A-C52C2795C284}"/>
          </ac:spMkLst>
        </pc:spChg>
        <pc:spChg chg="del">
          <ac:chgData name="Laura Oathout" userId="6ff55ba14486fe89" providerId="LiveId" clId="{8A25C1CB-24DB-4D2A-99D5-8DFD20937C67}" dt="2023-05-03T17:57:47.387" v="935"/>
          <ac:spMkLst>
            <pc:docMk/>
            <pc:sldMk cId="2551928809" sldId="349"/>
            <ac:spMk id="7" creationId="{9D3DC2C4-823E-F909-1B03-328839412FF8}"/>
          </ac:spMkLst>
        </pc:spChg>
        <pc:spChg chg="del">
          <ac:chgData name="Laura Oathout" userId="6ff55ba14486fe89" providerId="LiveId" clId="{8A25C1CB-24DB-4D2A-99D5-8DFD20937C67}" dt="2023-05-03T17:57:47.397" v="939"/>
          <ac:spMkLst>
            <pc:docMk/>
            <pc:sldMk cId="2551928809" sldId="349"/>
            <ac:spMk id="12" creationId="{F64A9551-7D33-BBAF-B1BE-10B8D8647C35}"/>
          </ac:spMkLst>
        </pc:spChg>
        <pc:spChg chg="del">
          <ac:chgData name="Laura Oathout" userId="6ff55ba14486fe89" providerId="LiveId" clId="{8A25C1CB-24DB-4D2A-99D5-8DFD20937C67}" dt="2023-05-03T17:57:47.399" v="943"/>
          <ac:spMkLst>
            <pc:docMk/>
            <pc:sldMk cId="2551928809" sldId="349"/>
            <ac:spMk id="13" creationId="{04B0F9F6-F912-1C44-3E15-FEDF53DFCADC}"/>
          </ac:spMkLst>
        </pc:spChg>
        <pc:spChg chg="del">
          <ac:chgData name="Laura Oathout" userId="6ff55ba14486fe89" providerId="LiveId" clId="{8A25C1CB-24DB-4D2A-99D5-8DFD20937C67}" dt="2023-05-03T17:57:47.400" v="947"/>
          <ac:spMkLst>
            <pc:docMk/>
            <pc:sldMk cId="2551928809" sldId="349"/>
            <ac:spMk id="15" creationId="{13109C37-7444-47D9-7349-39A77F7B767A}"/>
          </ac:spMkLst>
        </pc:spChg>
        <pc:spChg chg="del">
          <ac:chgData name="Laura Oathout" userId="6ff55ba14486fe89" providerId="LiveId" clId="{8A25C1CB-24DB-4D2A-99D5-8DFD20937C67}" dt="2023-05-03T17:57:47.402" v="949"/>
          <ac:spMkLst>
            <pc:docMk/>
            <pc:sldMk cId="2551928809" sldId="349"/>
            <ac:spMk id="16" creationId="{637FFA55-B42C-E0E0-4649-D46DCBD7B5D6}"/>
          </ac:spMkLst>
        </pc:spChg>
        <pc:spChg chg="del">
          <ac:chgData name="Laura Oathout" userId="6ff55ba14486fe89" providerId="LiveId" clId="{8A25C1CB-24DB-4D2A-99D5-8DFD20937C67}" dt="2023-05-03T17:57:47.402" v="951"/>
          <ac:spMkLst>
            <pc:docMk/>
            <pc:sldMk cId="2551928809" sldId="349"/>
            <ac:spMk id="17" creationId="{03851505-87F2-2EF2-5DDD-2FF65E72D7B0}"/>
          </ac:spMkLst>
        </pc:spChg>
        <pc:spChg chg="del">
          <ac:chgData name="Laura Oathout" userId="6ff55ba14486fe89" providerId="LiveId" clId="{8A25C1CB-24DB-4D2A-99D5-8DFD20937C67}" dt="2023-05-03T17:57:47.402" v="953"/>
          <ac:spMkLst>
            <pc:docMk/>
            <pc:sldMk cId="2551928809" sldId="349"/>
            <ac:spMk id="18" creationId="{4B4427E6-61EB-7EDA-9045-FF25F4127034}"/>
          </ac:spMkLst>
        </pc:spChg>
        <pc:spChg chg="del">
          <ac:chgData name="Laura Oathout" userId="6ff55ba14486fe89" providerId="LiveId" clId="{8A25C1CB-24DB-4D2A-99D5-8DFD20937C67}" dt="2023-05-03T17:57:47.402" v="955"/>
          <ac:spMkLst>
            <pc:docMk/>
            <pc:sldMk cId="2551928809" sldId="349"/>
            <ac:spMk id="19" creationId="{CFA5FB28-D2FC-575D-DC59-D31A2212147A}"/>
          </ac:spMkLst>
        </pc:spChg>
        <pc:spChg chg="del">
          <ac:chgData name="Laura Oathout" userId="6ff55ba14486fe89" providerId="LiveId" clId="{8A25C1CB-24DB-4D2A-99D5-8DFD20937C67}" dt="2023-05-03T17:57:47.402" v="957"/>
          <ac:spMkLst>
            <pc:docMk/>
            <pc:sldMk cId="2551928809" sldId="349"/>
            <ac:spMk id="20" creationId="{A661F4E9-8941-4C5F-01ED-B7084D4CCF47}"/>
          </ac:spMkLst>
        </pc:spChg>
        <pc:spChg chg="del">
          <ac:chgData name="Laura Oathout" userId="6ff55ba14486fe89" providerId="LiveId" clId="{8A25C1CB-24DB-4D2A-99D5-8DFD20937C67}" dt="2023-05-03T17:57:47.408" v="959"/>
          <ac:spMkLst>
            <pc:docMk/>
            <pc:sldMk cId="2551928809" sldId="349"/>
            <ac:spMk id="21" creationId="{2931D603-3C23-CF54-FE83-BA2166A8DF25}"/>
          </ac:spMkLst>
        </pc:spChg>
        <pc:spChg chg="del">
          <ac:chgData name="Laura Oathout" userId="6ff55ba14486fe89" providerId="LiveId" clId="{8A25C1CB-24DB-4D2A-99D5-8DFD20937C67}" dt="2023-05-03T17:57:47.410" v="961"/>
          <ac:spMkLst>
            <pc:docMk/>
            <pc:sldMk cId="2551928809" sldId="349"/>
            <ac:spMk id="24" creationId="{3D6BFCD6-0A5C-7EBC-8615-4C4596756470}"/>
          </ac:spMkLst>
        </pc:spChg>
        <pc:spChg chg="del">
          <ac:chgData name="Laura Oathout" userId="6ff55ba14486fe89" providerId="LiveId" clId="{8A25C1CB-24DB-4D2A-99D5-8DFD20937C67}" dt="2023-05-03T17:57:47.413" v="965"/>
          <ac:spMkLst>
            <pc:docMk/>
            <pc:sldMk cId="2551928809" sldId="349"/>
            <ac:spMk id="26" creationId="{2F3C1BEB-8757-9F78-D3A4-294401FEAE81}"/>
          </ac:spMkLst>
        </pc:spChg>
        <pc:picChg chg="del">
          <ac:chgData name="Laura Oathout" userId="6ff55ba14486fe89" providerId="LiveId" clId="{8A25C1CB-24DB-4D2A-99D5-8DFD20937C67}" dt="2023-05-03T17:57:47.397" v="937"/>
          <ac:picMkLst>
            <pc:docMk/>
            <pc:sldMk cId="2551928809" sldId="349"/>
            <ac:picMk id="6" creationId="{14D09709-CD82-F46B-FBD2-24A2792C4A91}"/>
          </ac:picMkLst>
        </pc:picChg>
        <pc:picChg chg="del">
          <ac:chgData name="Laura Oathout" userId="6ff55ba14486fe89" providerId="LiveId" clId="{8A25C1CB-24DB-4D2A-99D5-8DFD20937C67}" dt="2023-05-03T17:57:47.414" v="967"/>
          <ac:picMkLst>
            <pc:docMk/>
            <pc:sldMk cId="2551928809" sldId="349"/>
            <ac:picMk id="9" creationId="{C0461640-A4F3-AB70-A598-50287CE7AFEC}"/>
          </ac:picMkLst>
        </pc:picChg>
        <pc:picChg chg="del">
          <ac:chgData name="Laura Oathout" userId="6ff55ba14486fe89" providerId="LiveId" clId="{8A25C1CB-24DB-4D2A-99D5-8DFD20937C67}" dt="2023-05-03T17:57:47.387" v="933"/>
          <ac:picMkLst>
            <pc:docMk/>
            <pc:sldMk cId="2551928809" sldId="349"/>
            <ac:picMk id="10" creationId="{4502F917-22A1-4A5A-DF4B-C11805C276ED}"/>
          </ac:picMkLst>
        </pc:picChg>
        <pc:picChg chg="del">
          <ac:chgData name="Laura Oathout" userId="6ff55ba14486fe89" providerId="LiveId" clId="{8A25C1CB-24DB-4D2A-99D5-8DFD20937C67}" dt="2023-05-03T17:57:47.400" v="945"/>
          <ac:picMkLst>
            <pc:docMk/>
            <pc:sldMk cId="2551928809" sldId="349"/>
            <ac:picMk id="14" creationId="{45A66F9D-BAD2-F7C6-02D9-A16F071D0C74}"/>
          </ac:picMkLst>
        </pc:picChg>
        <pc:picChg chg="del">
          <ac:chgData name="Laura Oathout" userId="6ff55ba14486fe89" providerId="LiveId" clId="{8A25C1CB-24DB-4D2A-99D5-8DFD20937C67}" dt="2023-05-03T17:57:47.399" v="941"/>
          <ac:picMkLst>
            <pc:docMk/>
            <pc:sldMk cId="2551928809" sldId="349"/>
            <ac:picMk id="22" creationId="{5EECE9B6-8B48-FC7D-0B48-D82F88916EF7}"/>
          </ac:picMkLst>
        </pc:picChg>
        <pc:picChg chg="del">
          <ac:chgData name="Laura Oathout" userId="6ff55ba14486fe89" providerId="LiveId" clId="{8A25C1CB-24DB-4D2A-99D5-8DFD20937C67}" dt="2023-05-03T17:57:47.411" v="963"/>
          <ac:picMkLst>
            <pc:docMk/>
            <pc:sldMk cId="2551928809" sldId="349"/>
            <ac:picMk id="23" creationId="{73E36366-1478-D194-C93C-F6D0622536F9}"/>
          </ac:picMkLst>
        </pc:picChg>
      </pc:sldChg>
      <pc:sldChg chg="delSp mod setBg">
        <pc:chgData name="Laura Oathout" userId="6ff55ba14486fe89" providerId="LiveId" clId="{8A25C1CB-24DB-4D2A-99D5-8DFD20937C67}" dt="2023-05-03T17:57:46.284" v="77"/>
        <pc:sldMkLst>
          <pc:docMk/>
          <pc:sldMk cId="4018053094" sldId="350"/>
        </pc:sldMkLst>
        <pc:spChg chg="del">
          <ac:chgData name="Laura Oathout" userId="6ff55ba14486fe89" providerId="LiveId" clId="{8A25C1CB-24DB-4D2A-99D5-8DFD20937C67}" dt="2023-05-03T17:57:46.250" v="67"/>
          <ac:spMkLst>
            <pc:docMk/>
            <pc:sldMk cId="4018053094" sldId="350"/>
            <ac:spMk id="2" creationId="{FD46763A-0AD6-AC3D-8B53-3DD26C4629DE}"/>
          </ac:spMkLst>
        </pc:spChg>
        <pc:spChg chg="del">
          <ac:chgData name="Laura Oathout" userId="6ff55ba14486fe89" providerId="LiveId" clId="{8A25C1CB-24DB-4D2A-99D5-8DFD20937C67}" dt="2023-05-03T17:57:46.250" v="65"/>
          <ac:spMkLst>
            <pc:docMk/>
            <pc:sldMk cId="4018053094" sldId="350"/>
            <ac:spMk id="3" creationId="{64BD4117-CBB8-2B27-EA07-A78AF9FA0792}"/>
          </ac:spMkLst>
        </pc:spChg>
        <pc:spChg chg="del">
          <ac:chgData name="Laura Oathout" userId="6ff55ba14486fe89" providerId="LiveId" clId="{8A25C1CB-24DB-4D2A-99D5-8DFD20937C67}" dt="2023-05-03T17:57:46.235" v="59"/>
          <ac:spMkLst>
            <pc:docMk/>
            <pc:sldMk cId="4018053094" sldId="350"/>
            <ac:spMk id="4" creationId="{EADDA757-6674-75FB-F66F-A3A50992F07D}"/>
          </ac:spMkLst>
        </pc:spChg>
        <pc:spChg chg="del">
          <ac:chgData name="Laura Oathout" userId="6ff55ba14486fe89" providerId="LiveId" clId="{8A25C1CB-24DB-4D2A-99D5-8DFD20937C67}" dt="2023-05-03T17:57:46.250" v="61"/>
          <ac:spMkLst>
            <pc:docMk/>
            <pc:sldMk cId="4018053094" sldId="350"/>
            <ac:spMk id="5" creationId="{CDE55537-65A4-9007-6C88-74861F1E24B4}"/>
          </ac:spMkLst>
        </pc:spChg>
        <pc:spChg chg="del">
          <ac:chgData name="Laura Oathout" userId="6ff55ba14486fe89" providerId="LiveId" clId="{8A25C1CB-24DB-4D2A-99D5-8DFD20937C67}" dt="2023-05-03T17:57:46.250" v="71"/>
          <ac:spMkLst>
            <pc:docMk/>
            <pc:sldMk cId="4018053094" sldId="350"/>
            <ac:spMk id="16" creationId="{1817ECA9-512A-721A-329F-1C50DC0130E2}"/>
          </ac:spMkLst>
        </pc:spChg>
        <pc:picChg chg="del">
          <ac:chgData name="Laura Oathout" userId="6ff55ba14486fe89" providerId="LiveId" clId="{8A25C1CB-24DB-4D2A-99D5-8DFD20937C67}" dt="2023-05-03T17:57:46.250" v="69"/>
          <ac:picMkLst>
            <pc:docMk/>
            <pc:sldMk cId="4018053094" sldId="350"/>
            <ac:picMk id="7" creationId="{49A11A9A-EF88-42EB-C464-39A9DFCCF083}"/>
          </ac:picMkLst>
        </pc:picChg>
        <pc:picChg chg="del">
          <ac:chgData name="Laura Oathout" userId="6ff55ba14486fe89" providerId="LiveId" clId="{8A25C1CB-24DB-4D2A-99D5-8DFD20937C67}" dt="2023-05-03T17:57:46.250" v="73"/>
          <ac:picMkLst>
            <pc:docMk/>
            <pc:sldMk cId="4018053094" sldId="350"/>
            <ac:picMk id="10" creationId="{624E7245-A26D-3648-D787-6133D848AC1B}"/>
          </ac:picMkLst>
        </pc:picChg>
        <pc:picChg chg="del">
          <ac:chgData name="Laura Oathout" userId="6ff55ba14486fe89" providerId="LiveId" clId="{8A25C1CB-24DB-4D2A-99D5-8DFD20937C67}" dt="2023-05-03T17:57:46.250" v="75"/>
          <ac:picMkLst>
            <pc:docMk/>
            <pc:sldMk cId="4018053094" sldId="350"/>
            <ac:picMk id="12" creationId="{ED1A218E-8C86-8EFD-7879-C764B88E0588}"/>
          </ac:picMkLst>
        </pc:picChg>
        <pc:picChg chg="del">
          <ac:chgData name="Laura Oathout" userId="6ff55ba14486fe89" providerId="LiveId" clId="{8A25C1CB-24DB-4D2A-99D5-8DFD20937C67}" dt="2023-05-03T17:57:46.250" v="63"/>
          <ac:picMkLst>
            <pc:docMk/>
            <pc:sldMk cId="4018053094" sldId="350"/>
            <ac:picMk id="18" creationId="{9F402223-6A82-D9A3-E429-5978993F9D43}"/>
          </ac:picMkLst>
        </pc:picChg>
      </pc:sldChg>
      <pc:sldChg chg="delSp mod setBg">
        <pc:chgData name="Laura Oathout" userId="6ff55ba14486fe89" providerId="LiveId" clId="{8A25C1CB-24DB-4D2A-99D5-8DFD20937C67}" dt="2023-05-03T17:57:47.166" v="743"/>
        <pc:sldMkLst>
          <pc:docMk/>
          <pc:sldMk cId="896005398" sldId="351"/>
        </pc:sldMkLst>
        <pc:spChg chg="del">
          <ac:chgData name="Laura Oathout" userId="6ff55ba14486fe89" providerId="LiveId" clId="{8A25C1CB-24DB-4D2A-99D5-8DFD20937C67}" dt="2023-05-03T17:57:47.145" v="733"/>
          <ac:spMkLst>
            <pc:docMk/>
            <pc:sldMk cId="896005398" sldId="351"/>
            <ac:spMk id="2" creationId="{FD46763A-0AD6-AC3D-8B53-3DD26C4629DE}"/>
          </ac:spMkLst>
        </pc:spChg>
        <pc:spChg chg="del">
          <ac:chgData name="Laura Oathout" userId="6ff55ba14486fe89" providerId="LiveId" clId="{8A25C1CB-24DB-4D2A-99D5-8DFD20937C67}" dt="2023-05-03T17:57:47.135" v="731"/>
          <ac:spMkLst>
            <pc:docMk/>
            <pc:sldMk cId="896005398" sldId="351"/>
            <ac:spMk id="3" creationId="{64BD4117-CBB8-2B27-EA07-A78AF9FA0792}"/>
          </ac:spMkLst>
        </pc:spChg>
        <pc:spChg chg="del">
          <ac:chgData name="Laura Oathout" userId="6ff55ba14486fe89" providerId="LiveId" clId="{8A25C1CB-24DB-4D2A-99D5-8DFD20937C67}" dt="2023-05-03T17:57:47.135" v="725"/>
          <ac:spMkLst>
            <pc:docMk/>
            <pc:sldMk cId="896005398" sldId="351"/>
            <ac:spMk id="4" creationId="{EADDA757-6674-75FB-F66F-A3A50992F07D}"/>
          </ac:spMkLst>
        </pc:spChg>
        <pc:spChg chg="del">
          <ac:chgData name="Laura Oathout" userId="6ff55ba14486fe89" providerId="LiveId" clId="{8A25C1CB-24DB-4D2A-99D5-8DFD20937C67}" dt="2023-05-03T17:57:47.135" v="727"/>
          <ac:spMkLst>
            <pc:docMk/>
            <pc:sldMk cId="896005398" sldId="351"/>
            <ac:spMk id="5" creationId="{CDE55537-65A4-9007-6C88-74861F1E24B4}"/>
          </ac:spMkLst>
        </pc:spChg>
        <pc:spChg chg="del">
          <ac:chgData name="Laura Oathout" userId="6ff55ba14486fe89" providerId="LiveId" clId="{8A25C1CB-24DB-4D2A-99D5-8DFD20937C67}" dt="2023-05-03T17:57:47.145" v="737"/>
          <ac:spMkLst>
            <pc:docMk/>
            <pc:sldMk cId="896005398" sldId="351"/>
            <ac:spMk id="16" creationId="{1817ECA9-512A-721A-329F-1C50DC0130E2}"/>
          </ac:spMkLst>
        </pc:spChg>
        <pc:picChg chg="del">
          <ac:chgData name="Laura Oathout" userId="6ff55ba14486fe89" providerId="LiveId" clId="{8A25C1CB-24DB-4D2A-99D5-8DFD20937C67}" dt="2023-05-03T17:57:47.145" v="739"/>
          <ac:picMkLst>
            <pc:docMk/>
            <pc:sldMk cId="896005398" sldId="351"/>
            <ac:picMk id="6" creationId="{A317F14C-A68C-C794-96FD-345A10799901}"/>
          </ac:picMkLst>
        </pc:picChg>
        <pc:picChg chg="del">
          <ac:chgData name="Laura Oathout" userId="6ff55ba14486fe89" providerId="LiveId" clId="{8A25C1CB-24DB-4D2A-99D5-8DFD20937C67}" dt="2023-05-03T17:57:47.145" v="735"/>
          <ac:picMkLst>
            <pc:docMk/>
            <pc:sldMk cId="896005398" sldId="351"/>
            <ac:picMk id="7" creationId="{49A11A9A-EF88-42EB-C464-39A9DFCCF083}"/>
          </ac:picMkLst>
        </pc:picChg>
        <pc:picChg chg="del">
          <ac:chgData name="Laura Oathout" userId="6ff55ba14486fe89" providerId="LiveId" clId="{8A25C1CB-24DB-4D2A-99D5-8DFD20937C67}" dt="2023-05-03T17:57:47.145" v="741"/>
          <ac:picMkLst>
            <pc:docMk/>
            <pc:sldMk cId="896005398" sldId="351"/>
            <ac:picMk id="8" creationId="{EE047296-ED05-6C68-3D1D-73ABB81826E1}"/>
          </ac:picMkLst>
        </pc:picChg>
        <pc:picChg chg="del">
          <ac:chgData name="Laura Oathout" userId="6ff55ba14486fe89" providerId="LiveId" clId="{8A25C1CB-24DB-4D2A-99D5-8DFD20937C67}" dt="2023-05-03T17:57:47.135" v="729"/>
          <ac:picMkLst>
            <pc:docMk/>
            <pc:sldMk cId="896005398" sldId="351"/>
            <ac:picMk id="18" creationId="{9F402223-6A82-D9A3-E429-5978993F9D43}"/>
          </ac:picMkLst>
        </pc:picChg>
      </pc:sldChg>
      <pc:sldChg chg="delSp mod setBg">
        <pc:chgData name="Laura Oathout" userId="6ff55ba14486fe89" providerId="LiveId" clId="{8A25C1CB-24DB-4D2A-99D5-8DFD20937C67}" dt="2023-05-03T17:57:46.615" v="297"/>
        <pc:sldMkLst>
          <pc:docMk/>
          <pc:sldMk cId="958241526" sldId="352"/>
        </pc:sldMkLst>
        <pc:spChg chg="del">
          <ac:chgData name="Laura Oathout" userId="6ff55ba14486fe89" providerId="LiveId" clId="{8A25C1CB-24DB-4D2A-99D5-8DFD20937C67}" dt="2023-05-03T17:57:46.598" v="287"/>
          <ac:spMkLst>
            <pc:docMk/>
            <pc:sldMk cId="958241526" sldId="352"/>
            <ac:spMk id="2" creationId="{FD46763A-0AD6-AC3D-8B53-3DD26C4629DE}"/>
          </ac:spMkLst>
        </pc:spChg>
        <pc:spChg chg="del">
          <ac:chgData name="Laura Oathout" userId="6ff55ba14486fe89" providerId="LiveId" clId="{8A25C1CB-24DB-4D2A-99D5-8DFD20937C67}" dt="2023-05-03T17:57:46.598" v="285"/>
          <ac:spMkLst>
            <pc:docMk/>
            <pc:sldMk cId="958241526" sldId="352"/>
            <ac:spMk id="3" creationId="{64BD4117-CBB8-2B27-EA07-A78AF9FA0792}"/>
          </ac:spMkLst>
        </pc:spChg>
        <pc:spChg chg="del">
          <ac:chgData name="Laura Oathout" userId="6ff55ba14486fe89" providerId="LiveId" clId="{8A25C1CB-24DB-4D2A-99D5-8DFD20937C67}" dt="2023-05-03T17:57:46.598" v="279"/>
          <ac:spMkLst>
            <pc:docMk/>
            <pc:sldMk cId="958241526" sldId="352"/>
            <ac:spMk id="4" creationId="{EADDA757-6674-75FB-F66F-A3A50992F07D}"/>
          </ac:spMkLst>
        </pc:spChg>
        <pc:spChg chg="del">
          <ac:chgData name="Laura Oathout" userId="6ff55ba14486fe89" providerId="LiveId" clId="{8A25C1CB-24DB-4D2A-99D5-8DFD20937C67}" dt="2023-05-03T17:57:46.598" v="281"/>
          <ac:spMkLst>
            <pc:docMk/>
            <pc:sldMk cId="958241526" sldId="352"/>
            <ac:spMk id="5" creationId="{CDE55537-65A4-9007-6C88-74861F1E24B4}"/>
          </ac:spMkLst>
        </pc:spChg>
        <pc:spChg chg="del">
          <ac:chgData name="Laura Oathout" userId="6ff55ba14486fe89" providerId="LiveId" clId="{8A25C1CB-24DB-4D2A-99D5-8DFD20937C67}" dt="2023-05-03T17:57:46.598" v="291"/>
          <ac:spMkLst>
            <pc:docMk/>
            <pc:sldMk cId="958241526" sldId="352"/>
            <ac:spMk id="16" creationId="{1817ECA9-512A-721A-329F-1C50DC0130E2}"/>
          </ac:spMkLst>
        </pc:spChg>
        <pc:picChg chg="del">
          <ac:chgData name="Laura Oathout" userId="6ff55ba14486fe89" providerId="LiveId" clId="{8A25C1CB-24DB-4D2A-99D5-8DFD20937C67}" dt="2023-05-03T17:57:46.598" v="289"/>
          <ac:picMkLst>
            <pc:docMk/>
            <pc:sldMk cId="958241526" sldId="352"/>
            <ac:picMk id="7" creationId="{49A11A9A-EF88-42EB-C464-39A9DFCCF083}"/>
          </ac:picMkLst>
        </pc:picChg>
        <pc:picChg chg="del">
          <ac:chgData name="Laura Oathout" userId="6ff55ba14486fe89" providerId="LiveId" clId="{8A25C1CB-24DB-4D2A-99D5-8DFD20937C67}" dt="2023-05-03T17:57:46.598" v="293"/>
          <ac:picMkLst>
            <pc:docMk/>
            <pc:sldMk cId="958241526" sldId="352"/>
            <ac:picMk id="8" creationId="{D3DE58A6-D1B1-3743-D69F-E0766CEBE9AA}"/>
          </ac:picMkLst>
        </pc:picChg>
        <pc:picChg chg="del">
          <ac:chgData name="Laura Oathout" userId="6ff55ba14486fe89" providerId="LiveId" clId="{8A25C1CB-24DB-4D2A-99D5-8DFD20937C67}" dt="2023-05-03T17:57:46.598" v="295"/>
          <ac:picMkLst>
            <pc:docMk/>
            <pc:sldMk cId="958241526" sldId="352"/>
            <ac:picMk id="9" creationId="{514777CB-8BE4-39AC-13C6-A1C805FB7DD7}"/>
          </ac:picMkLst>
        </pc:picChg>
        <pc:picChg chg="del">
          <ac:chgData name="Laura Oathout" userId="6ff55ba14486fe89" providerId="LiveId" clId="{8A25C1CB-24DB-4D2A-99D5-8DFD20937C67}" dt="2023-05-03T17:57:46.598" v="283"/>
          <ac:picMkLst>
            <pc:docMk/>
            <pc:sldMk cId="958241526" sldId="352"/>
            <ac:picMk id="18" creationId="{9F402223-6A82-D9A3-E429-5978993F9D43}"/>
          </ac:picMkLst>
        </pc:picChg>
      </pc:sldChg>
      <pc:sldChg chg="delSp mod setBg">
        <pc:chgData name="Laura Oathout" userId="6ff55ba14486fe89" providerId="LiveId" clId="{8A25C1CB-24DB-4D2A-99D5-8DFD20937C67}" dt="2023-05-03T17:57:47.497" v="989"/>
        <pc:sldMkLst>
          <pc:docMk/>
          <pc:sldMk cId="2566193853" sldId="353"/>
        </pc:sldMkLst>
        <pc:spChg chg="del">
          <ac:chgData name="Laura Oathout" userId="6ff55ba14486fe89" providerId="LiveId" clId="{8A25C1CB-24DB-4D2A-99D5-8DFD20937C67}" dt="2023-05-03T17:57:47.465" v="979"/>
          <ac:spMkLst>
            <pc:docMk/>
            <pc:sldMk cId="2566193853" sldId="353"/>
            <ac:spMk id="2" creationId="{FD46763A-0AD6-AC3D-8B53-3DD26C4629DE}"/>
          </ac:spMkLst>
        </pc:spChg>
        <pc:spChg chg="del">
          <ac:chgData name="Laura Oathout" userId="6ff55ba14486fe89" providerId="LiveId" clId="{8A25C1CB-24DB-4D2A-99D5-8DFD20937C67}" dt="2023-05-03T17:57:47.464" v="977"/>
          <ac:spMkLst>
            <pc:docMk/>
            <pc:sldMk cId="2566193853" sldId="353"/>
            <ac:spMk id="3" creationId="{64BD4117-CBB8-2B27-EA07-A78AF9FA0792}"/>
          </ac:spMkLst>
        </pc:spChg>
        <pc:spChg chg="del">
          <ac:chgData name="Laura Oathout" userId="6ff55ba14486fe89" providerId="LiveId" clId="{8A25C1CB-24DB-4D2A-99D5-8DFD20937C67}" dt="2023-05-03T17:57:47.459" v="971"/>
          <ac:spMkLst>
            <pc:docMk/>
            <pc:sldMk cId="2566193853" sldId="353"/>
            <ac:spMk id="4" creationId="{EADDA757-6674-75FB-F66F-A3A50992F07D}"/>
          </ac:spMkLst>
        </pc:spChg>
        <pc:spChg chg="del">
          <ac:chgData name="Laura Oathout" userId="6ff55ba14486fe89" providerId="LiveId" clId="{8A25C1CB-24DB-4D2A-99D5-8DFD20937C67}" dt="2023-05-03T17:57:47.462" v="973"/>
          <ac:spMkLst>
            <pc:docMk/>
            <pc:sldMk cId="2566193853" sldId="353"/>
            <ac:spMk id="5" creationId="{CDE55537-65A4-9007-6C88-74861F1E24B4}"/>
          </ac:spMkLst>
        </pc:spChg>
        <pc:spChg chg="del">
          <ac:chgData name="Laura Oathout" userId="6ff55ba14486fe89" providerId="LiveId" clId="{8A25C1CB-24DB-4D2A-99D5-8DFD20937C67}" dt="2023-05-03T17:57:47.468" v="983"/>
          <ac:spMkLst>
            <pc:docMk/>
            <pc:sldMk cId="2566193853" sldId="353"/>
            <ac:spMk id="16" creationId="{1817ECA9-512A-721A-329F-1C50DC0130E2}"/>
          </ac:spMkLst>
        </pc:spChg>
        <pc:picChg chg="del">
          <ac:chgData name="Laura Oathout" userId="6ff55ba14486fe89" providerId="LiveId" clId="{8A25C1CB-24DB-4D2A-99D5-8DFD20937C67}" dt="2023-05-03T17:57:47.468" v="987"/>
          <ac:picMkLst>
            <pc:docMk/>
            <pc:sldMk cId="2566193853" sldId="353"/>
            <ac:picMk id="6" creationId="{D2C4A823-90E6-D15E-20FC-0FD90BBCABA8}"/>
          </ac:picMkLst>
        </pc:picChg>
        <pc:picChg chg="del">
          <ac:chgData name="Laura Oathout" userId="6ff55ba14486fe89" providerId="LiveId" clId="{8A25C1CB-24DB-4D2A-99D5-8DFD20937C67}" dt="2023-05-03T17:57:47.468" v="981"/>
          <ac:picMkLst>
            <pc:docMk/>
            <pc:sldMk cId="2566193853" sldId="353"/>
            <ac:picMk id="7" creationId="{49A11A9A-EF88-42EB-C464-39A9DFCCF083}"/>
          </ac:picMkLst>
        </pc:picChg>
        <pc:picChg chg="del">
          <ac:chgData name="Laura Oathout" userId="6ff55ba14486fe89" providerId="LiveId" clId="{8A25C1CB-24DB-4D2A-99D5-8DFD20937C67}" dt="2023-05-03T17:57:47.468" v="985"/>
          <ac:picMkLst>
            <pc:docMk/>
            <pc:sldMk cId="2566193853" sldId="353"/>
            <ac:picMk id="8" creationId="{D3DE58A6-D1B1-3743-D69F-E0766CEBE9AA}"/>
          </ac:picMkLst>
        </pc:picChg>
        <pc:picChg chg="del">
          <ac:chgData name="Laura Oathout" userId="6ff55ba14486fe89" providerId="LiveId" clId="{8A25C1CB-24DB-4D2A-99D5-8DFD20937C67}" dt="2023-05-03T17:57:47.462" v="975"/>
          <ac:picMkLst>
            <pc:docMk/>
            <pc:sldMk cId="2566193853" sldId="353"/>
            <ac:picMk id="18" creationId="{9F402223-6A82-D9A3-E429-5978993F9D43}"/>
          </ac:picMkLst>
        </pc:picChg>
      </pc:sldChg>
      <pc:sldChg chg="delSp mod setBg">
        <pc:chgData name="Laura Oathout" userId="6ff55ba14486fe89" providerId="LiveId" clId="{8A25C1CB-24DB-4D2A-99D5-8DFD20937C67}" dt="2023-05-03T17:57:47.535" v="1007"/>
        <pc:sldMkLst>
          <pc:docMk/>
          <pc:sldMk cId="204399461" sldId="354"/>
        </pc:sldMkLst>
        <pc:spChg chg="del">
          <ac:chgData name="Laura Oathout" userId="6ff55ba14486fe89" providerId="LiveId" clId="{8A25C1CB-24DB-4D2A-99D5-8DFD20937C67}" dt="2023-05-03T17:57:47.497" v="1001"/>
          <ac:spMkLst>
            <pc:docMk/>
            <pc:sldMk cId="204399461" sldId="354"/>
            <ac:spMk id="3" creationId="{BE8F10DC-16F7-9EFE-A3DA-7D2AD5B3C664}"/>
          </ac:spMkLst>
        </pc:spChg>
        <pc:spChg chg="del">
          <ac:chgData name="Laura Oathout" userId="6ff55ba14486fe89" providerId="LiveId" clId="{8A25C1CB-24DB-4D2A-99D5-8DFD20937C67}" dt="2023-05-03T17:57:47.497" v="991"/>
          <ac:spMkLst>
            <pc:docMk/>
            <pc:sldMk cId="204399461" sldId="354"/>
            <ac:spMk id="4" creationId="{EADDA757-6674-75FB-F66F-A3A50992F07D}"/>
          </ac:spMkLst>
        </pc:spChg>
        <pc:spChg chg="del">
          <ac:chgData name="Laura Oathout" userId="6ff55ba14486fe89" providerId="LiveId" clId="{8A25C1CB-24DB-4D2A-99D5-8DFD20937C67}" dt="2023-05-03T17:57:47.497" v="993"/>
          <ac:spMkLst>
            <pc:docMk/>
            <pc:sldMk cId="204399461" sldId="354"/>
            <ac:spMk id="5" creationId="{CDE55537-65A4-9007-6C88-74861F1E24B4}"/>
          </ac:spMkLst>
        </pc:spChg>
        <pc:spChg chg="del">
          <ac:chgData name="Laura Oathout" userId="6ff55ba14486fe89" providerId="LiveId" clId="{8A25C1CB-24DB-4D2A-99D5-8DFD20937C67}" dt="2023-05-03T17:57:47.497" v="1003"/>
          <ac:spMkLst>
            <pc:docMk/>
            <pc:sldMk cId="204399461" sldId="354"/>
            <ac:spMk id="6" creationId="{3B77DCEE-712A-5EC8-9FB4-E8ADBB7DE586}"/>
          </ac:spMkLst>
        </pc:spChg>
        <pc:grpChg chg="del">
          <ac:chgData name="Laura Oathout" userId="6ff55ba14486fe89" providerId="LiveId" clId="{8A25C1CB-24DB-4D2A-99D5-8DFD20937C67}" dt="2023-05-03T17:57:47.497" v="997"/>
          <ac:grpSpMkLst>
            <pc:docMk/>
            <pc:sldMk cId="204399461" sldId="354"/>
            <ac:grpSpMk id="41" creationId="{15E53089-DF6D-D694-E8FE-4D57F8846F2A}"/>
          </ac:grpSpMkLst>
        </pc:grpChg>
        <pc:picChg chg="del">
          <ac:chgData name="Laura Oathout" userId="6ff55ba14486fe89" providerId="LiveId" clId="{8A25C1CB-24DB-4D2A-99D5-8DFD20937C67}" dt="2023-05-03T17:57:47.497" v="999"/>
          <ac:picMkLst>
            <pc:docMk/>
            <pc:sldMk cId="204399461" sldId="354"/>
            <ac:picMk id="7" creationId="{D163AFAB-9DCA-9E88-9B87-696BD8449CEE}"/>
          </ac:picMkLst>
        </pc:picChg>
        <pc:picChg chg="del">
          <ac:chgData name="Laura Oathout" userId="6ff55ba14486fe89" providerId="LiveId" clId="{8A25C1CB-24DB-4D2A-99D5-8DFD20937C67}" dt="2023-05-03T17:57:47.497" v="1005"/>
          <ac:picMkLst>
            <pc:docMk/>
            <pc:sldMk cId="204399461" sldId="354"/>
            <ac:picMk id="8" creationId="{C1F39BC3-6D30-5730-8BF2-D0A4923B9CAD}"/>
          </ac:picMkLst>
        </pc:picChg>
        <pc:picChg chg="del">
          <ac:chgData name="Laura Oathout" userId="6ff55ba14486fe89" providerId="LiveId" clId="{8A25C1CB-24DB-4D2A-99D5-8DFD20937C67}" dt="2023-05-03T17:57:47.497" v="995"/>
          <ac:picMkLst>
            <pc:docMk/>
            <pc:sldMk cId="204399461" sldId="354"/>
            <ac:picMk id="30" creationId="{D4EF6BC1-5EAC-CAE4-8DF9-AEE1B709E35D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642B4F-76F0-4DAE-B74F-91EF58824274}" type="datetimeFigureOut">
              <a:rPr lang="en-US" smtClean="0"/>
              <a:t>5/3/2023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E20DE8-F413-4EAB-BCB7-C60B82304F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567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20DE8-F413-4EAB-BCB7-C60B82304F5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1248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20DE8-F413-4EAB-BCB7-C60B82304F5B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9387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20DE8-F413-4EAB-BCB7-C60B82304F5B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3214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20DE8-F413-4EAB-BCB7-C60B82304F5B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7962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20DE8-F413-4EAB-BCB7-C60B82304F5B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55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20DE8-F413-4EAB-BCB7-C60B82304F5B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1302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20DE8-F413-4EAB-BCB7-C60B82304F5B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2697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20DE8-F413-4EAB-BCB7-C60B82304F5B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211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20DE8-F413-4EAB-BCB7-C60B82304F5B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9083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20DE8-F413-4EAB-BCB7-C60B82304F5B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3751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20DE8-F413-4EAB-BCB7-C60B82304F5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6210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20DE8-F413-4EAB-BCB7-C60B82304F5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2755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20DE8-F413-4EAB-BCB7-C60B82304F5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6601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20DE8-F413-4EAB-BCB7-C60B82304F5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4053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20DE8-F413-4EAB-BCB7-C60B82304F5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1760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20DE8-F413-4EAB-BCB7-C60B82304F5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9190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20DE8-F413-4EAB-BCB7-C60B82304F5B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4901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20DE8-F413-4EAB-BCB7-C60B82304F5B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0657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362D0-63BE-4AB3-9534-2714F6215A7F}" type="datetimeFigureOut">
              <a:rPr lang="en-US" smtClean="0"/>
              <a:t>5/3/2023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EE5F2-BCED-4471-9014-B52ED27C2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469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362D0-63BE-4AB3-9534-2714F6215A7F}" type="datetimeFigureOut">
              <a:rPr lang="en-US" smtClean="0"/>
              <a:t>5/3/2023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EE5F2-BCED-4471-9014-B52ED27C2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092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362D0-63BE-4AB3-9534-2714F6215A7F}" type="datetimeFigureOut">
              <a:rPr lang="en-US" smtClean="0"/>
              <a:t>5/3/2023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EE5F2-BCED-4471-9014-B52ED27C2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262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362D0-63BE-4AB3-9534-2714F6215A7F}" type="datetimeFigureOut">
              <a:rPr lang="en-US" smtClean="0"/>
              <a:t>5/3/2023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EE5F2-BCED-4471-9014-B52ED27C2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731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362D0-63BE-4AB3-9534-2714F6215A7F}" type="datetimeFigureOut">
              <a:rPr lang="en-US" smtClean="0"/>
              <a:t>5/3/2023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EE5F2-BCED-4471-9014-B52ED27C2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870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362D0-63BE-4AB3-9534-2714F6215A7F}" type="datetimeFigureOut">
              <a:rPr lang="en-US" smtClean="0"/>
              <a:t>5/3/2023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EE5F2-BCED-4471-9014-B52ED27C2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0623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362D0-63BE-4AB3-9534-2714F6215A7F}" type="datetimeFigureOut">
              <a:rPr lang="en-US" smtClean="0"/>
              <a:t>5/3/2023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EE5F2-BCED-4471-9014-B52ED27C2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12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362D0-63BE-4AB3-9534-2714F6215A7F}" type="datetimeFigureOut">
              <a:rPr lang="en-US" smtClean="0"/>
              <a:t>5/3/2023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EE5F2-BCED-4471-9014-B52ED27C2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8120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362D0-63BE-4AB3-9534-2714F6215A7F}" type="datetimeFigureOut">
              <a:rPr lang="en-US" smtClean="0"/>
              <a:t>5/3/2023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EE5F2-BCED-4471-9014-B52ED27C2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810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362D0-63BE-4AB3-9534-2714F6215A7F}" type="datetimeFigureOut">
              <a:rPr lang="en-US" smtClean="0"/>
              <a:t>5/3/2023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EE5F2-BCED-4471-9014-B52ED27C2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865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362D0-63BE-4AB3-9534-2714F6215A7F}" type="datetimeFigureOut">
              <a:rPr lang="en-US" smtClean="0"/>
              <a:t>5/3/2023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EE5F2-BCED-4471-9014-B52ED27C2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02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3362D0-63BE-4AB3-9534-2714F6215A7F}" type="datetimeFigureOut">
              <a:rPr lang="en-US" smtClean="0"/>
              <a:t>5/3/2023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6EE5F2-BCED-4471-9014-B52ED27C2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0188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34390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69258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92472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82415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5838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85584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18263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1814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98589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94777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3528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55929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29476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30025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7023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62879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0053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98489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37616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43708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557719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461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996191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879910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192880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619385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3994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80530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57278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7318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95621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92917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94494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13770</TotalTime>
  <Words>18</Words>
  <Application>Microsoft Office PowerPoint</Application>
  <PresentationFormat>On-screen Show (4:3)</PresentationFormat>
  <Paragraphs>18</Paragraphs>
  <Slides>33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</dc:creator>
  <cp:lastModifiedBy>Laura Oathout</cp:lastModifiedBy>
  <cp:revision>33</cp:revision>
  <dcterms:created xsi:type="dcterms:W3CDTF">2019-11-06T18:09:42Z</dcterms:created>
  <dcterms:modified xsi:type="dcterms:W3CDTF">2023-05-03T17:57:47Z</dcterms:modified>
</cp:coreProperties>
</file>